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508" r:id="rId4"/>
    <p:sldId id="509" r:id="rId5"/>
    <p:sldId id="530" r:id="rId6"/>
    <p:sldId id="529" r:id="rId7"/>
    <p:sldId id="510" r:id="rId8"/>
    <p:sldId id="511" r:id="rId9"/>
    <p:sldId id="512" r:id="rId10"/>
    <p:sldId id="513" r:id="rId11"/>
    <p:sldId id="514" r:id="rId12"/>
    <p:sldId id="515" r:id="rId13"/>
    <p:sldId id="538" r:id="rId14"/>
    <p:sldId id="516" r:id="rId15"/>
    <p:sldId id="532" r:id="rId16"/>
    <p:sldId id="533" r:id="rId17"/>
    <p:sldId id="521" r:id="rId18"/>
    <p:sldId id="520" r:id="rId19"/>
    <p:sldId id="534" r:id="rId20"/>
    <p:sldId id="522" r:id="rId21"/>
    <p:sldId id="535" r:id="rId22"/>
    <p:sldId id="536" r:id="rId23"/>
    <p:sldId id="523" r:id="rId24"/>
    <p:sldId id="537"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p:scale>
          <a:sx n="66" d="100"/>
          <a:sy n="66" d="100"/>
        </p:scale>
        <p:origin x="166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35.018"/>
    </inkml:context>
    <inkml:brush xml:id="br0">
      <inkml:brushProperty name="width" value="0.05" units="cm"/>
      <inkml:brushProperty name="height" value="0.05" units="cm"/>
    </inkml:brush>
  </inkml:definitions>
  <inkml:trace contextRef="#ctx0" brushRef="#br0">0 2876 24575,'3'-4'0,"0"1"0,-1-1 0,1 0 0,-1 0 0,0 0 0,0 0 0,-1 0 0,1-1 0,-1 1 0,0 0 0,0-1 0,1-5 0,1-61 0,-3 50 0,1-120 0,14-262 0,-2 271 0,43-183 0,-40 251 0,3 1 0,3 1 0,3 1 0,60-109 0,-13 57-144,165-196 0,130-68-143,-302 319 287,3 2 0,2 4 0,2 3 0,2 2 0,82-36 0,-88 53 0,1 2 0,1 4 0,1 3 0,1 2 0,1 4 0,97-7 0,-55 14-2,0 5 0,0 6 1,0 4-1,-1 5 1,0 6-1,-1 4 1,210 71-1,106 94-63,-13 32 72,-170-88-10,-127-68 3,531 294 0,-593-321 0,102 83 0,-136-98 0,-1 1 0,0 1 0,-2 1 0,-1 0 0,-1 2 0,21 38 0,-25-36 14,-1 2 0,-2-1 0,-1 2 1,9 48-1,-8-12 275,3 74 0,-7-64-289,4 1 0,28 105 0,61 140 0,-53-180 0,-46-138 17,1-1 0,-1 1-1,0 0 1,0 0 0,0-1 0,-1 9-1,0-11-67,0-1 0,0 0 0,-1 0 0,1 0 0,0 1 0,-1-1-1,1 0 1,-1 0 0,1 0 0,-1 0 0,0 0 0,1 0 0,-1 0 0,0 0 0,0 0-1,0 0 1,0 0 0,0-1 0,0 1 0,0 0 0,0 0 0,0-1 0,0 1 0,0-1-1,0 1 1,0-1 0,-1 0 0,0 1 0,-25 4-6775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7:42.049"/>
    </inkml:context>
    <inkml:brush xml:id="br0">
      <inkml:brushProperty name="width" value="0.05" units="cm"/>
      <inkml:brushProperty name="height" value="0.05" units="cm"/>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1.275"/>
    </inkml:context>
    <inkml:brush xml:id="br0">
      <inkml:brushProperty name="width" value="0.05" units="cm"/>
      <inkml:brushProperty name="height" value="0.05" units="cm"/>
    </inkml:brush>
  </inkml:definitions>
  <inkml:trace contextRef="#ctx0" brushRef="#br0">220 1 24575,'0'3'0,"-1"1"0,0-1 0,1 0 0,-1 1 0,-1-1 0,1 0 0,-1 0 0,1 1 0,-1-1 0,0 0 0,0-1 0,0 1 0,-3 3 0,-4 6 0,-65 86 0,-11 17 0,81-109 0,0 0 0,1 1 0,-1-1 0,1 1 0,0 0 0,1 0 0,0 0 0,-2 12 0,3-14 0,1-1 0,0 0 0,0 1 0,1-1 0,-1 0 0,1 1 0,0-1 0,0 0 0,0 0 0,1 1 0,0-1 0,-1 0 0,1-1 0,1 1 0,4 7 0,6 5 14,0-1-1,1 0 0,1-1 0,1-1 1,0 0-1,0-1 0,2-1 1,27 15-1,-16-13-310,1 0 0,0-2 0,0-1 0,56 10 0,-23-11-6529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1.649"/>
    </inkml:context>
    <inkml:brush xml:id="br0">
      <inkml:brushProperty name="width" value="0.05" units="cm"/>
      <inkml:brushProperty name="height" value="0.05" units="cm"/>
    </inkml:brush>
  </inkml:definitions>
  <inkml:trace contextRef="#ctx0" brushRef="#br0">1 226 24575,'18'0'0,"30"-9"0,39-4 0,51-4 0,40-3 0,40-13 0,20 0-1386,12 0 1386,-28 7 0,-42 6 0,-56 8 338,-59 5-338,-50 4 0,-36 3 0,-19 1 0,-8 0 0,4 1-7143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2.247"/>
    </inkml:context>
    <inkml:brush xml:id="br0">
      <inkml:brushProperty name="width" value="0.05" units="cm"/>
      <inkml:brushProperty name="height" value="0.05" units="cm"/>
    </inkml:brush>
  </inkml:definitions>
  <inkml:trace contextRef="#ctx0" brushRef="#br0">0 122 24575,'0'5'0,"19"1"0,29 0 0,39-1 0,28-1 0,13-2 0,8-6 0,-6-6 0,-5-7 0,-11-9 0,-20-1 0,-21 5 0,-19 6 0,-13 0 0,-15 4-8191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2.792"/>
    </inkml:context>
    <inkml:brush xml:id="br0">
      <inkml:brushProperty name="width" value="0.05" units="cm"/>
      <inkml:brushProperty name="height" value="0.05" units="cm"/>
    </inkml:brush>
  </inkml:definitions>
  <inkml:trace contextRef="#ctx0" brushRef="#br0">0 1 24575,'23'1'0,"-1"1"0,0 1 0,24 7 0,13 1 0,221 51 0,-279-62 0,6 2 0,0 0 0,0 0 0,0 1 0,0 0 0,8 5 0,-14-7 0,0 0 0,1 0 0,-1 0 0,0 0 0,0 0 0,0 0 0,0 0 0,0 0 0,0 1 0,0-1 0,-1 0 0,1 1 0,0-1 0,-1 0 0,1 1 0,-1-1 0,1 1 0,-1-1 0,0 1 0,1-1 0,-1 1 0,0-1 0,0 1 0,0-1 0,0 1 0,-1-1 0,1 1 0,0-1 0,-1 1 0,1-1 0,0 1 0,-2 1 0,-4 9 0,-1 1 0,0-1 0,-1-1 0,-1 0 0,0 0 0,-18 17 0,-8 11 0,-174 259 0,105-140 0,90-140-1365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3.323"/>
    </inkml:context>
    <inkml:brush xml:id="br0">
      <inkml:brushProperty name="width" value="0.05" units="cm"/>
      <inkml:brushProperty name="height" value="0.05" units="cm"/>
    </inkml:brush>
  </inkml:definitions>
  <inkml:trace contextRef="#ctx0" brushRef="#br0">0 1 24575,'9'0'0,"13"0"0,20 18 0,23 30 0,23 25 0,24 37 0,17 33 0,9 20 0,4 19 0,-7-3-602,-4-4 602,-6-8 0,-19-28 0,-23-33 0,-26-40 0,-22-39 0,-18-25-7589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3.729"/>
    </inkml:context>
    <inkml:brush xml:id="br0">
      <inkml:brushProperty name="width" value="0.05" units="cm"/>
      <inkml:brushProperty name="height" value="0.05" units="cm"/>
    </inkml:brush>
  </inkml:definitions>
  <inkml:trace contextRef="#ctx0" brushRef="#br0">1329 1 24575,'-4'9'0,"-16"17"0,-9 14 0,-18 32 0,-25 32 0,-22 35 0,-20 27 0,-12 27 0,-14 22-1029,-6 12 1029,8-1 0,14 0 0,23-26 0,24-37-411,25-33 411,22-33 0,15-34-6751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8:29.293"/>
    </inkml:context>
    <inkml:brush xml:id="br0">
      <inkml:brushProperty name="width" value="0.05" units="cm"/>
      <inkml:brushProperty name="height" value="0.05" units="cm"/>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22:02.565"/>
    </inkml:context>
    <inkml:brush xml:id="br0">
      <inkml:brushProperty name="width" value="0.05" units="cm"/>
      <inkml:brushProperty name="height" value="0.05" units="cm"/>
    </inkml:brush>
  </inkml:definitions>
  <inkml:trace contextRef="#ctx0" brushRef="#br0">0 0 24575,'13'2'0,"1"1"0,-1 0 0,0 0 0,0 2 0,0-1 0,-1 2 0,22 12 0,0 0 0,-1 2 0,-1 2 0,39 33 0,-56-41 0,-1 0 0,0 1 0,-1 0 0,0 1 0,-2 0 0,0 1 0,0 0 0,9 24 0,-7-4-136,-2 0-1,-2 1 1,-1 0-1,-2 0 1,-2 1-1,-1 0 1,-2 0-1,-2 0 0,-7 53 1,1-48-6690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22:03.328"/>
    </inkml:context>
    <inkml:brush xml:id="br0">
      <inkml:brushProperty name="width" value="0.05" units="cm"/>
      <inkml:brushProperty name="height" value="0.05" units="cm"/>
    </inkml:brush>
  </inkml:definitions>
  <inkml:trace contextRef="#ctx0" brushRef="#br0">75 1 24575,'11'0'0,"-1"1"0,1 0 0,-1 0 0,1 1 0,-1 1 0,0-1 0,0 2 0,0-1 0,0 2 0,-1-1 0,0 1 0,0 1 0,0-1 0,0 1 0,-1 1 0,0 0 0,0 0 0,-1 1 0,0-1 0,0 2 0,-1-1 0,0 1 0,0 0 0,-1 0 0,-1 0 0,1 1 0,-1 0 0,-1 0 0,5 20 0,0 39 0,-3 1 0,-7 108 0,0-87 0,2 195 0,-4 179 0,3-449 0,0 0 0,-1 0 0,-1 0 0,-7 25 0,9-37 0,-1 1 0,0-1 0,0 1 0,0-1 0,0 0 0,-1 1 0,0-1 0,1 0 0,-2-1 0,1 1 0,0-1 0,-1 1 0,1-1 0,-1 0 0,0 0 0,0-1 0,0 1 0,-1-1 0,-5 3 0,-15 1-162,0 0 1,-1-2-1,1 0 0,-1-2 0,-29-1 0,45-1-232,-34 1-6432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35.498"/>
    </inkml:context>
    <inkml:brush xml:id="br0">
      <inkml:brushProperty name="width" value="0.05" units="cm"/>
      <inkml:brushProperty name="height" value="0.05" units="cm"/>
    </inkml:brush>
  </inkml:definitions>
  <inkml:trace contextRef="#ctx0" brushRef="#br0">0 367 24575,'28'1'0,"0"1"0,-1 2 0,1 0 0,52 18 0,104 49 0,-28-10 0,-118-48 0,71 21 0,-97-30 0,0-2 0,1 0 0,-1-1 0,1 0 0,0 0 0,20-3 0,-29 1 0,1-1 0,0 0 0,-1 0 0,1 0 0,-1 0 0,0 0 0,1-1 0,-1 0 0,0 0 0,-1 0 0,1 0 0,0-1 0,-1 0 0,0 1 0,0-1 0,3-6 0,7-10 0,-1-1 0,10-23 0,-15 28 0,72-158 76,27-55-1517,-90 198-5385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56:59.465"/>
    </inkml:context>
    <inkml:brush xml:id="br0">
      <inkml:brushProperty name="width" value="0.05" units="cm"/>
      <inkml:brushProperty name="height" value="0.05" units="cm"/>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2-02T04:59:56.896"/>
    </inkml:context>
    <inkml:brush xml:id="br0">
      <inkml:brushProperty name="width" value="0.05292" units="cm"/>
      <inkml:brushProperty name="height" value="0.05292" units="cm"/>
      <inkml:brushProperty name="color" value="#FF0000"/>
    </inkml:brush>
  </inkml:definitions>
  <inkml:trace contextRef="#ctx0" brushRef="#br0">1358 11183 0,'-17'-35'16,"17"17"15,0 0-31,17 18 31,-17 18 0,0 0-15,0 52 0,0-52-16,0 35 15,0 70 1,0 1 0,0 17-1,0 18 1,0-1-1,0 19 1,0-18 0,0 35-1,0-71 1,0 18 0,18 18 15,-1-89-16,-17 1 1,0-18 0,0-18-1,0-17 1,36 0 0,34-36-1,-17 0 1,88 1-1,53 17 1,-17-18 0,176-17-1,123 17 1,106-17 0,18-1 15,-212 36-16,141 0 1,-71 18 0,-70 0-1,-176-1 1,53-17 0,-71 0-1,-71 0 1,-17-17-1,-53-1 1,-35 0 0,-1 1-1,1-36 1,-18 18 15,35-36-15,-35 36-16,18-18 15,17-18 1,-35 1 0,0-1-1,-18-70 1,1-88 0,-18-18-1,17 88 1,0-35-1,-17 35 1,17-17 0,1 0-1,-1 52 17,18 1-17,0 34 1,0 19-1,0 52 1,0-17 0,0 17-1,-18-17 1,18 17 0,0 1-1,-17-1 1,-19 0-1,-16-17 1,-37 18 0,1 17-1,-106 0 17,-70 17-17,-36 1 1,106-1-1,-141 1 1,-1 0 0,-16-1-1,16-17 1,142 0 0,-105 0-1,-19 18 1,18 0-1,124-18 1,-36 17 0,1-17-1,16 18 1,19 17 15,17-17-15,89 0-1,-36 17 1,18-35 0,35 0-1,-18 0 1,18 0 0,18 17-1,17-17 16,18 18-15,0 0 0,-35 17-1,18 0 1,-1-17 0,18 35-1,0 53 1,35-1-1,-17 37 1,-1-19 0,-17-35-1,-17 0 1,17-52-16</inkml:trace>
  <inkml:trace contextRef="#ctx0" brushRef="#br0" timeOffset="1088.73">1341 11218 0,'-18'0'31,"18"18"-16,35-18-15,-17 0 0,88 18 32,35-18-17,212-18 1,176-17 0,-106 17-1,247-35 1,-17 35-1,-247 18 1,176 0 0,-53 18-1,-88 0 1,-229-18 0,17 17-1,-106-17 1,-70 0-1,-70 0 17,-1 0-17</inkml:trace>
  <inkml:trace contextRef="#ctx0" brushRef="#br0" timeOffset="2234.54">1429 11871 0,'0'0'0,"-18"0"0,36 0 47,-1 0-47,54 0 16,-18 0-16,70-18 16,195 1-1,176-36 1,176 17-1,-158 1 1,281 0 0,-34 35-1,-142 0 17,-282 18-17,18-18 1,-141 17-1,-124-17 1,-70 0 0,-36 0-1,-35-17-15</inkml:trace>
  <inkml:trace contextRef="#ctx0" brushRef="#br0" timeOffset="3235.32">1482 12524 0,'0'0'15,"-18"0"-15,0 0 0,1 0 16,-1 0-16,71 0 31,70 0-15,72-18-1,-19 0 1,-70 18-16,141-17 16,229-36-1,-106 17 1,230 1-1,-18 0 1,-35 0 15,-36 35-15,-34 0 0,-177 0-1,52-18 1,-122 18-1,-160-18 1,-34 18 0,-89 0-1,-18 0 1</inkml:trace>
  <inkml:trace contextRef="#ctx0" brushRef="#br0" timeOffset="5352.19">2170 14217 0,'0'0'0,"0"-18"16,0 1-1,17 17 1,-17 17 0,18 19-16,-1 34 15,19 142 1,-19 88 0,-17-89-1,0 107 1,-17-18-1,-1-53 17,18-36-17,0-87 1,-18 35 0,18-36-1,18-35 1,17-53-1,1-17 1,34-18 0,18-18-1,54 1 1,-1 17 0,141-35-1,265-1 16,-230 36-31,36-17 16,194 17 0,-53 0-1,-124 0 17,-194 0-17,1 0 1,-89-18-1,-53 0 1,-35 1 0,-17-19-1,-1-34 1,-17-54 0,17-87-1,18 17 1,0 106-16,0-107 15,0-87 17,0 35-17,-18 18 1,1 70 0,-1-88-1,18 53 1,18 71-1,-1 35 1,-17 52 0,0 1-1,-17-18 17,-1 36-32,18-1 15,-17 0 1,-1 18-1,18-17 1,-53 17 15,18-18-15,-89 18 0,-52 18-1,-71-1 1,35-17-1,-158 36 1,-18-1 0,-124 0-1,283-17 1,-89-1 0,124 1-1,106-18 1,-123 18-1,69-18-15,37 0 16,-19 0 0,1 17 15,34 1-15,19 0-1,52-18 1,1 17-1,-1-17 1,0 0 0,1 18-1,17-1 17,-18-17-17,18 18 16,0 0-15,0-1-16,0 36 16,18-17-1</inkml:trace>
  <inkml:trace contextRef="#ctx0" brushRef="#br0" timeOffset="6425.4">4057 14358 0,'0'-18'15,"-18"18"1,1 18 15,17 0-15,0 17-16,0 18 16,0 53-1,17 0 1,-17-18-1,18-18 17,-18-34-17,0-19 1,35-17 0,18 0-1,71 0 1,-19 0-1,-34 0-15,88 0 16,88 18 0,-71-18-1,36 17 1,-71 1 0,-88-18-1,-36 0 1,-17-18 15,-17-17-15,-1 0-1,0-36 17,1 18-17,17 18-15,-18-71 16,18 53-1,-17-17 1,17 35 0,0-18-1,-18 17 1,18 19 0,-18-1-1,-35 0 16,-35 36-15,-88 0 15,-71-1-15,-18 1 0,142-18-1,17 18 1</inkml:trace>
  <inkml:trace contextRef="#ctx0" brushRef="#br0" timeOffset="7436.42">4216 15346 0,'-18'17'15,"18"1"1,0 0 0,0-1-16,0 54 15,0 17 1,0-17-1,0-36-15,0 36 16,0-1 15,-18 1-15,18-18 0,0-36-1,53-17 16,36 0-15,-1 0 0,-35 0-16,70 0 15,89 0 1,17 0 0,-17 0-1,-106 0 1,17 0-1,-88 0 1,-35-17 15,-17-19 1,17 19-32,17-36 15,1 17 1,-18-52-1,0 18 1,0-36 0,0 0-1,0 35 1,0 54 0,0-1 15,-18 18-16,-17 0 1,-36 0 15,-70-17-15,71 17-16,-124 0 16,-141 35-1,105-18 1,-52 1-1,88 0 1</inkml:trace>
  <inkml:trace contextRef="#ctx0" brushRef="#br0" timeOffset="10806.79">1323 11307 0,'0'-18'0,"0"0"62,-18 18-46,1 0-1,-1 0 1,18-17-16,-35 17 16,-18 0-1,-18 0 1,1 17 0,-19 1-1,54 0-15,-18-18 16,36 17-1,-1-17 32,36 0-31,-18 18 15,-18-1-15,18 36-1,-18 0 1,18-35-16,-17 17 16,17 36-1,0 17 1,0-18 0,0-17-1,0 0 1,0-17-1,0-19 17,17-17-17,1 0 1,17 0 0,36 0-1,35-17 1,35-19-1,-35 1 1,-36 17 0,18 1-1,-17 17 1,-53-18 0,-36 18 15,-35 0-16</inkml:trace>
  <inkml:trace contextRef="#ctx0" brushRef="#br0" timeOffset="11236.9">1094 11324 0,'0'-17'0,"0"34"78,-18 1-78,18-1 16,-18 1-16,1 17 16,-36 54-1,17-54 1,-34 35-1,17-17 1,35-17 0,36-36 15</inkml:trace>
  <inkml:trace contextRef="#ctx0" brushRef="#br0" timeOffset="11553.49">1376 11359 0,'0'0'0,"-18"18"31,1-18-31,-1 18 16,-35 35-1,18 0 1,-1-1 0,-16 19-1,-19 0 1,0-19 0,54-16-1,-1-19-15</inkml:trace>
  <inkml:trace contextRef="#ctx0" brushRef="#br0" timeOffset="11804.57">1288 11589 0,'0'0'0,"70"-18"31,-52 18-31,-18 18 32,-35-1-17,-18 36 1,-18 18 0,18-36-1,0 18 1,36-53-1</inkml:trace>
  <inkml:trace contextRef="#ctx0" brushRef="#br0" timeOffset="14016.46">970 11906 0,'18'0'31,"-18"18"48,0 0-79,0-1 15,0 1-15,0 52 16,0 1-1,0-1 1,17 1 0,-17 17-1,-17-17 1,17 17 0,0 0-1,0-17 16,0 52-15,17-88 0,-17-17-16,0 17 15,0 36 1,0-18 0,-17 17-1,-1 19 1,18 16-1,0 1 1,0 18 0,-18-18-1,18-18 1,-17 0 0,17-17-1,-18 17 1,18-18 15,0 1-15,-17-1-1,-1 19 1,18 16 0,-18-34-1,1 35 1,-1-18-1,0-17 1,18-19 0,-17 54-1,17-35 1,0-36 0,-18 18 15,36-53 16,-1 0-16,1 0-15,0 0-1,-1 18 1,1-18-1,35 0 1,17-18 0,-17 18-1,-17-18-15,34 1 16,54-1 0,-1 0-1,-52 1 1,70-1 15,0 1-15,-18-1-1,-17 0 1,-53 1 0,0 17-1,18-18 1,-19 18-1,1-18 1,18 1 0,-36 17-1,36-18 1,-36 18 0,-17 0 15,-1 0 16,1 0-32,0-18 1,-1 18-16,1 0 16,35 0-1,17 0 1,-34 0-1,52-17 1,0 17 0,18-18-1,17 18 1,-52 0 0,52-17-1,-34 17 1,-1 0 15,-35 0-15,-18-18-1,0 18 1,1 0 0,-36-18 109,-18 1-110</inkml:trace>
  <inkml:trace contextRef="#ctx0" brushRef="#br0" timeOffset="14587.52">3581 14393 0,'-36'-17'31,"19"17"-15,17 17 0,0 1 15,-18 0-31,18-1 16,18 1-1,-1-18 1,1 18-1,17-1 1,1 1 0,-1-1-1,18 1 1,0 0 0,0-1-1,-18 1 1,-17-18-1,-36 18 17,0 17-17,-35 0 1,0 18 15,18-35-31,18-1 0,-72 54 31,72-53-15,-1-1-16,-17 18 16,-1-17-16</inkml:trace>
  <inkml:trace contextRef="#ctx0" brushRef="#br0" timeOffset="16622.38">1393 13547 0,'0'0'0,"0"-18"32,-17 18-32,-1 0 15,18 18-15,-70 17 31,52-35-31,0 18 16,-35 52 0,36-52-1,17-1-15,17 19 16,19-19 0,34-17-1,-17 0 1,-35 0-1,-18 18 1,-53 17 0,-53 36-1,53-18 1,18 0 0,35 0-1,18-36 16,34 1-15,37-36 0,-36-17-1,70-36 1</inkml:trace>
  <inkml:trace contextRef="#ctx0" brushRef="#br0" timeOffset="16880.43">1552 13564 0,'0'-17'0,"0"34"31,0 1-31,0 17 16,0 36 15,18 17-15,-18-35-1,-18 17 1,18-34 0</inkml:trace>
  <inkml:trace contextRef="#ctx0" brushRef="#br0" timeOffset="17272.14">1729 13829 0,'0'-18'31,"0"36"0,17-18-31,1 0 16,0 0-1,-1 0 1,1-18-16,35 1 16,-36-1-1,19-35 1,-36 18 0,-36 17-1,1 18 1,-18 35-1,18 1 1,35-1 0,0 36-1,18-36 1,17 0 0,0-35-1</inkml:trace>
  <inkml:trace contextRef="#ctx0" brushRef="#br0" timeOffset="18090.5">2064 13652 0,'-36'-17'31,"36"34"-15,0 1-1,18 17 1,0 18 0,-18 0-1,0-17 1,17-36 15,-17-18-15,0 0-16,18-35 31,0-17-15,17 52-1,-17 18 1,-1 0 0,1 18-1,-1-1 1,-17 1-1,18-18 1,-18-18 0,18 1-1,-18-1-15,35-17 32,-17 35-32,17 17 15,-17 19 16,17 34-15,-35-52 0,18 0-1,-1-18 1,18-18 0,18-35-1,0 0 1,-17-17-1,-36 17 1,-36 53 15,1 53-15,17-1 15,18-16-31,0-19 16,36 36-1,-1-53 1,35 0 0,-34-17-16</inkml:trace>
  <inkml:trace contextRef="#ctx0" brushRef="#br0" timeOffset="18460.39">2805 13529 0,'0'-18'0,"0"36"0,-18-36 15,18 1 1,0 52 0,0 18 15,0-18-31,0 18 31,0-35-15,0-1-16,18-34 31,-1-36-15,1 0-1,-1 18 1,1 17-16,17 36 16,-17-1-1,17 54 1,-17-1-1,0-52 1,-1 0 0</inkml:trace>
  <inkml:trace contextRef="#ctx0" brushRef="#br0" timeOffset="18656.68">3140 13282 0,'0'0'0,"0"18"16,0-1 0,0 72-1,17-54-15,-17 0 16,0 53 0,0-17-1,-17-54 1</inkml:trace>
  <inkml:trace contextRef="#ctx0" brushRef="#br0" timeOffset="18806.34">3087 13547 0,'0'0'0,"0"-18"0,0 0 16,0 1 0,35-19 15,18 19-16,0-1-15</inkml:trace>
  <inkml:trace contextRef="#ctx0" brushRef="#br0" timeOffset="19474.03">3475 13353 0,'0'0'0,"0"17"16,0 19-1,17 34 1,1-17 0,-18-18-1,0 18 1,0 0-1,0-18 1,-18-88 15,18 36-31,0-36 16,-17-35 0,17-18-1,17 35 1,19 1-1,34 52 1,-17 36 0,-17 17-1,-19 18 17,-52 0-32,0 0 31,-18-18-16,35 0 1,53-35 15,18 18-15,18 0 0,-36-1-1,-35 1-15,18 17 16,-36-17-16,-17 17 15,-36 18 1,1-35 0,52-18-16,-35 0 15</inkml:trace>
  <inkml:trace contextRef="#ctx0" brushRef="#br0" timeOffset="19693.82">3845 13458 0,'0'0'0,"0"18"15,0 0 1,0 17 0,18 0-1,0 18 1,-1 0-1,-17-35 1</inkml:trace>
  <inkml:trace contextRef="#ctx0" brushRef="#br0" timeOffset="19856.84">3898 13317 0,'0'0'0,"-17"0"32,17 18-32,0 0 31</inkml:trace>
  <inkml:trace contextRef="#ctx0" brushRef="#br0" timeOffset="20240.48">4004 13476 0,'0'0'0,"0"18"15,0-1 1,0 1 15,0 35-15,0-35-1,0-1 1,0-34 15,35-19-15,-17 19 0,0-36-1,17 53 1,-18 0-1,19 53 1,-19 0 0,1-36-1,-18 1 1</inkml:trace>
  <inkml:trace contextRef="#ctx0" brushRef="#br0" timeOffset="20707.23">4463 13511 0,'0'0'0,"17"-17"16,-34-19-1,-1 19 1,0 17-16,-17-18 16,-18 1-1,36 34 1,-19 36-1,36 0 1,0-18 0,36 1-1,16-36 1,19-36 15,-36-34-15,-17-1-1,0-35 1,-18 18 0,0 53-1,0 53 1,0 34 0,0 37-1,17 16 1,-17-52-1,18 18 1,-1-71-16</inkml:trace>
  <inkml:trace contextRef="#ctx0" brushRef="#br0" timeOffset="20924.45">4657 13476 0,'-18'-18'31,"18"36"-15,0 0-1,0-1 1,18 36 0,-18-17-1,0-19 1,-18-17-1</inkml:trace>
  <inkml:trace contextRef="#ctx0" brushRef="#br0" timeOffset="21080.1">4692 13264 0,'0'0'16,"0"18"-1,0 0 1,0 17 0</inkml:trace>
  <inkml:trace contextRef="#ctx0" brushRef="#br0" timeOffset="21909.12">4745 13476 0,'0'0'16,"17"0"15,1 0-15,-18 18-16,18 17 16,-1 0 15,-17-17-16,18-18 17,0-18-17,-1 1 1,1 17-16,0 0 16,-1-18-1,36 0 1,-18 1-1,18-1 1,0-17 0,-35-18-1,-18 18 17,-18 17-32,1 18 31,-19 35-16,19 1 1,-1-1 0,18 0-1,18-17 1,17-1 0,18-52-1,-18 0 1,-17 17-1,-18 36 17,0 35-17,0 0 1,17 35-16,19 53 31,-36-35-15,-18-53-1,-17-53 1,-18-36 0,35-87-1,36-18 1,35 17 0,0 89-1,0 17 1</inkml:trace>
  <inkml:trace contextRef="#ctx0" brushRef="#br0" timeOffset="30079.06">11659 5697 0,'0'0'0,"18"-35"0,17 0 31,-17 17-31,-1 1 16,1 17 0,0 0-1,17 35 1,18 71-1,0 52 1,0-52 0,0 53-1,0-36 1,-36-70 0,19-53-1,-19-35 1,18-88-1,18-54 1,0-52 15,-17 88-15,16-36 0,-52 142-16,18-18 15,0 53 1,-18 71-1,-18-18 1,18 17 0</inkml:trace>
  <inkml:trace contextRef="#ctx0" brushRef="#br0" timeOffset="30347.5">12700 5539 0,'0'0'0,"35"-36"16,-17 19 15,0 52-15,-18 71-1,0-53-15,0 53 16,0-1-1,17 72 1,1-36 0,-18-71-1</inkml:trace>
  <inkml:trace contextRef="#ctx0" brushRef="#br0" timeOffset="30995.16">12965 4762 0,'0'0'15,"-53"-35"-15,-177-35 16,142 52-16,-35 18 16,-424 53 15,265 17-31,-71 125 16,124 104-1,140-69 1,54 140-1,70 1 17,89-72-17,-1-140 1,160 18 0,87-107-1,53-105 1,18-71-1,-70-88 1,-89-88 0,-176 88-1,-36-159 1,-70 106 0,-106-141-1,-105 70 1,-89 142-1,-35 105 17,105 71-17,-52 53 1,141 18-16</inkml:trace>
  <inkml:trace contextRef="#ctx0" brushRef="#br0" timeOffset="33863.08">9331 7497 0,'0'0'0,"-18"0"31,18 35-31,18-18 16,0 125-1,-1-1 1,-34 123-1,-1-52 1,0 105 0,1 1-1,17-54 1,-18-34 0,0-71-1,-17 52 16,17-34-15,1-54 0,17-70-1,17-18 1,36-35 0,36-35-1,-1 17 1,-35 1-16,70-1 15,106 0 1,71-17 0,124 18-1,-107-1 1,212 0 0,18 18 15,-18 18-31,-17 0 15,-177-1 17,159 1-17,0-1 1,0 1 0,-177-18-1,248 18 1,-318-1-1,70 1 1,-52-18 0,-36 18 15,-35-18-31,-53-18 16,35 18-1,-70-18 1,18 18 15,-54-17-15,-34-19-1,-1 1 1,0 18 0,0-54-1,-17-35 1,-36-35-1,1 18 1,-1 52-16,-17-211 31,53 211-31,34-193 16,19-19 0,-36 89-1,-17-53 1,-89 53-1,1 53 17,17 71-17,18-1 1,17 18 0,18 36-1,0-1 1,-18 18 15,18-18-15,-17 1-1,-1 17 1,0-18 0,-87 0-1,-72 1 1,-105-1 15,35 1-15,88 17-16,-176 0 15,-282-18 1,-54 18 0,248 0-1,211 0-15,-158 0 16,-124 0-1,-35 0 17,282-18-32,0 18 15,-106 0 1,1 0 0,34 0-1,124 0 1,-53 0 15,0-17-15,-17-1-1,-1 0 1,89 18 0,-107-35-1,125 35 1,52 18-1,0 17 1,53 0 0,-18 36-1,54-54-15</inkml:trace>
  <inkml:trace contextRef="#ctx0" brushRef="#br0" timeOffset="34800.61">18715 8326 0,'0'0'0,"17"0"16,1-18-1,-18 0 16,18 18-15,-18-17 0,17 17-16,19 0 15,-1-18 1,71 0 0,0 1-1,-36 17 1,-87 0-1</inkml:trace>
  <inkml:trace contextRef="#ctx0" brushRef="#br0" timeOffset="35364.65">17762 8043 0,'-17'0'16,"34"0"-16,-87-17 0,35-1 15,-1 18 1,36-18 0,18 18-1,0 0-15,52-17 16,89 17 0,123 17 15,106 1-16,53-18 1,-159 0 0,89-18-1,34 1 1,-193 17 0,-141 0-1,52-18 1,-52 18-1,-36-18 1,-53 1 15,-52-18-15</inkml:trace>
  <inkml:trace contextRef="#ctx0" brushRef="#br0" timeOffset="35713.47">20091 7638 0,'0'-18'15,"-18"18"-15,18-18 16,35 18-1,54 0 1,-19 18 0,71 35-1,-35 35 1,-71-35 0,-35-18-16,0 36 15,-141 35 16,106-89-15,-53-17 0,52 0-16</inkml:trace>
  <inkml:trace contextRef="#ctx0" brushRef="#br0" timeOffset="36263.06">21255 7126 0,'-18'0'0,"36"0"0,-18 0 16,17 0 0,1 0-1,17 18 1,1 17 0,17 71-1,-18-18 1,0 36-1,-35-89-15,18 18 16,-18-18 0,17 0-1,1-17 1,0-71 0,17-35 15,36-124-16,-54 159 1,54-70 0,-36 52-1,-17 71 1,-18 18 0</inkml:trace>
  <inkml:trace contextRef="#ctx0" brushRef="#br0" timeOffset="36680.78">21960 7179 0,'0'0'0,"53"-35"31,-35 17-31,0 0 0,87 1 31,-52 17-15,0 17-1,-17 54 1,-36 0 0,-18-19-16,-35 37 15,-70 17 1,34-71-1,-17 18 1,54-36 0,87-17 15,88 0-15,54 0-1,17-17 1,-124-1-1</inkml:trace>
  <inkml:trace contextRef="#ctx0" brushRef="#br0" timeOffset="37199.92">22507 6738 0,'0'0'0,"-317"-71"16,211 71 0,-88 0-16,-35 18 15,140 0-15,-175 70 31,123 0-15,-18 89 0,88 52-1,54 18 1,70-88 0,88 52-1,88-70 1,106-52 15,-141-89-31,0 0 16,71-71-1,-18-70 1,-124-18 0,-35-141-1,-140 0 1,-248 53 15,-194 106-15</inkml:trace>
  <inkml:trace contextRef="#ctx0" brushRef="#br0" timeOffset="40465.18">13988 5644 0,'0'0'0,"0"-17"16,-36 17-1,54 0 32,35-18-31,-35 18-16,17 0 15,18-17 1,17 17 0,-70 17-16</inkml:trace>
  <inkml:trace contextRef="#ctx0" brushRef="#br0" timeOffset="40631.92">13988 5768 0,'0'0'0,"-53"35"16,35-17-1,18-1 1,18-17 0,17 0-16,36-17 15,-1-1 1,1 1 0</inkml:trace>
  <inkml:trace contextRef="#ctx0" brushRef="#br0" timeOffset="40931.68">14534 5203 0,'0'0'0,"0"-35"0,0 18 15,-17-19 1,34 54-1,19 17 1,-1 36 0,-17-18-1,17 52-15,-17 72 16,-18-1 0,17-52 15,-17-71-16,18-18-15</inkml:trace>
  <inkml:trace contextRef="#ctx0" brushRef="#br0" timeOffset="41516.32">14570 5644 0,'0'0'15,"-36"-17"-15,-52-36 16,53 35-1,70 18 1,71 0 0,88 0-1,0-17 17,-17-19-17,-107 19 1,1-19-1,-71 19-15,-18-1 16,-53-17 0,1 35-1,-1 0 1,1 53 0,17 35-1,35-35 1,1 35-1,69-35 1,1-35 0,18-18-1,0-53 17,-36 0-17,-18-18 1,-17 36-1,0 53 1,0 17 0,18 35-1,0 19 1,17-36 0,-17-53-1</inkml:trace>
  <inkml:trace contextRef="#ctx0" brushRef="#br0" timeOffset="41999.12">15363 5292 0,'-17'-53'16,"34"106"-16,-34-159 0,17 71 0,-18 17 16,18-17-1,-17 88 1,34 17-1,18 71 1,1 0 0,-19-105-16,1 34 15,-18-17 1,0-35-16,0 17 16,0-70 15,18-1-16,-18 1 1,17 18-16,19-72 16,34 36-1,-35 53 17,1 36-32,-1 52 31,-17-18-16,-54-17 1,-34-35 0,-18-53-1,35-1 1,35 19-16</inkml:trace>
  <inkml:trace contextRef="#ctx0" brushRef="#br0" timeOffset="42216.27">15646 5133 0,'0'0'0,"35"-18"16,-17 54-1,17-19 1,35 71 15,-34 36-15,-1-1-1,-35-52 1,-18-1 0,1-52-16</inkml:trace>
  <inkml:trace contextRef="#ctx0" brushRef="#br0" timeOffset="42649.14">16157 5503 0,'0'0'16,"0"-17"-16,-17 17 16,17 17 15,17-17 0,1 0-15,17-17-1,-17-1-15,17 0 16,0-17 0,-17-18-1,-36 0 1,-35 36 0,-35 17-1,18 70 1,52 36-1,18-35 1,71 34 0,34-52-1,1-35 1,-53-36 15,0-17-31</inkml:trace>
  <inkml:trace contextRef="#ctx0" brushRef="#br0" timeOffset="44217.04">13229 7161 0,'0'0'0,"-17"-17"0,17-1 32,17 18-17,18 0 1,36 71 0,17 17-1,-53-35 1,-17 35-1,-18-53 1,0-17-16,-18 0 16,-17-1-1,0-87 1,53-36 15,-1 18-15,54-36-1,17 54 1,-35 52 0,-36 36-16</inkml:trace>
  <inkml:trace contextRef="#ctx0" brushRef="#br0" timeOffset="45150.18">13811 7214 0,'0'0'0,"-17"0"47,17 18-31,-18 0-16,18 34 31,-18-34-31,18 70 16,18-52-1,17 17 1,18-36 0,-35-34-1,35-36 1,-36-18 0,-34 0-1,-1 36-15,0-18 16,-34 0-1,34 53 1,0 0 0,54 18-1,16 0 1,1-1 15,18-17-15,-53-17-16,17 17 15,-35 17 17,0 1-17,0 35 1,0 0 0,0-36-16,17 36 15,1 0 1,0-35-1,17-36 1,18-35 15,-35 0-15,34-35-16,-16 18 31,-19 34-15,-17 89-1,0 0 1,18 35 0,35 1-1,-35-72 1,17-17 0,18-17-1,0-36 1,-36 0-1,-17-71 17,-17 89-32,-36 0 15,0 70 17,35-17-17,1 17-15</inkml:trace>
  <inkml:trace contextRef="#ctx0" brushRef="#br0" timeOffset="45517.28">14958 7179 0,'0'0'15,"17"-35"1,-34 17-1,-1 18-15,-35 0 16,-17 0 0,52 18-1,0-1 1,18 19 0,18-1-1,-18-17-15,35 17 16,18 35-1,-35-17 1,-18 0 0,-53-17-1,-18-19 1,1-34 0,35-1-1</inkml:trace>
  <inkml:trace contextRef="#ctx0" brushRef="#br0" timeOffset="45738.53">15346 7214 0,'0'0'0,"-35"-17"31,35-1-15,17 18-16,18 0 16,36 0-1,-36 0 1,-17 18-16</inkml:trace>
  <inkml:trace contextRef="#ctx0" brushRef="#br0" timeOffset="45902.49">15399 7320 0,'-36'35'15,"72"-70"-15,-107 88 16,54-53 0,-1 18-16,53-18 47,18 0-32,18-18-15</inkml:trace>
  <inkml:trace contextRef="#ctx0" brushRef="#br0" timeOffset="46152.43">15893 7285 0,'-36'-18'31,"19"18"-31,34 18 16,-17 35-1,18-36 1,0 54 0,-18 17-1,17-35 1</inkml:trace>
  <inkml:trace contextRef="#ctx0" brushRef="#br0" timeOffset="46317.32">15857 7073 0,'0'0'0,"0"-17"0,-17-1 16,-1 18-1</inkml:trace>
  <inkml:trace contextRef="#ctx0" brushRef="#br0" timeOffset="46551.75">16087 7126 0,'0'0'0,"-18"0"0,0 0 16,18 18-1,18 17-15,0 18 16,17 35 0,-17 53-1,-1-35 1,-17-88-16</inkml:trace>
  <inkml:trace contextRef="#ctx0" brushRef="#br0" timeOffset="46901.12">16104 7391 0,'-17'-18'16,"34"36"-16,-17-36 15,36 18 1,34 0 0,-17 0-1,-18 0-15,18 0 16,0-35 0,-35-1-1,-36 19 1,-17-36-1,17 53 1,1 18 0,-1 52-1,36-17 17,17 35-17,18-35 1</inkml:trace>
  <inkml:trace contextRef="#ctx0" brushRef="#br0" timeOffset="47718.04">16616 7302 0,'-35'-35'15,"70"70"-15,-70-87 0,17 52 0,0 0 16,18 17-1,18 36 1,-18-18 0,0 1-1,18-1 1,-18 18 0,17-18-1,1-52 1,-1-19-1,19-17 1,-1-35 0,0 18-1,-17 52 1,17 18 0,-17 70-1,-18 1 1,0-18-1,17-35 1,1-54 15,17 1 1,-17-18-17,0 35-15,-1 1 16,1 17-1,17 53 1,-35 17 0,18-17-1,-18-17 1,35-19 0,18-34-1,18-54 1,-18 18-1,-1-53 1,-34 36 15,-36 52-15,1 53 0,-1 18-1,36 35 1,17-17-1,-88 0 1,-70-36 0,-89-18-16</inkml:trace>
  <inkml:trace contextRef="#ctx0" brushRef="#br0" timeOffset="53720.21">23125 7355 0,'-18'0'16,"18"-17"-16,-18-1 31,71-35 0,-35 53-31,35-35 16,-18 35-16,71-35 16,-71 17-1</inkml:trace>
  <inkml:trace contextRef="#ctx0" brushRef="#br0" timeOffset="53905.94">23230 7479 0,'0'0'0,"-35"53"31,53-53-31,-1 0 16,19-18 0,87-35-1,36-17 1</inkml:trace>
  <inkml:trace contextRef="#ctx0" brushRef="#br0" timeOffset="54404.4">24183 6756 0,'0'0'0,"0"-89"32,-18 72-32,-35-1 15,0 1 1,1 34-1,16-17-15,-34 35 16,-19 36 0,54-36-1,88 54 17,0-37-32,71-16 15,34-1 16,-52-17-15,-71 35 0,-105-18-1,-1 0 1,-52 0 0,52-35-1,36-17-15</inkml:trace>
  <inkml:trace contextRef="#ctx0" brushRef="#br0" timeOffset="54871">24306 6862 0,'18'0'0,"-36"0"0,71-18 16,-53 36 46,18-18-62,-18 17 16,18 1-1,-18-1 1,17-17 0,-17-17 62,0 34-16,18 1-31,35 53-15,-36-36 0,19 0-1,-36-17-15,17 17 16</inkml:trace>
  <inkml:trace contextRef="#ctx0" brushRef="#br0" timeOffset="55054.13">24289 6632 0,'0'0'0,"-36"18"31,36-1-31,36 1 16,-19 0-1</inkml:trace>
  <inkml:trace contextRef="#ctx0" brushRef="#br0" timeOffset="55654.32">24624 6914 0,'0'0'15,"18"18"1,-18-36 15,17 18-31,18 0 31,-17 18-31,17 0 16,18 35 0,-35 0-1,0-36 1,-1 1-1,-17-36 17,-17-17-17,-1-36 1,18 1 0,0 52-16,18-35 15,-1 36 1,18 34-1,-17 19 1,17 34 0,1-35-1,-19-17 1,1-18 0,-18-35-1,18-36 1,17 18 15,18 18-15,-18 35-1,0 53 1,18 0 0,-17-18-1,-19-17 1</inkml:trace>
  <inkml:trace contextRef="#ctx0" brushRef="#br0" timeOffset="56120.97">25277 6667 0,'0'0'0,"-18"-70"16,0-1 0,18 71-1,53 89 1,-18-19-1,1-17 1,52 106 0,-18-36-1,36 36 1,-35-18 0,-54-88-1,-17-35 1,-52-124 15,-19 18-31,-17-89 16,35 71-1,18-17 1,52 70 0,36 53-1,18 35 1,-1 36 15,-17 17-15,-35 0-1,-53-52 1,17-36-16,-17 0 0</inkml:trace>
  <inkml:trace contextRef="#ctx0" brushRef="#br0" timeOffset="56353.87">25541 6456 0,'0'0'0,"18"0"15,17 53 1,-17 17 0,17-34-16,18 52 15,35 35 1,0-17 15,-35-53-15,-18-18-1,-17-35-15</inkml:trace>
  <inkml:trace contextRef="#ctx0" brushRef="#br0" timeOffset="56754.33">26053 6738 0,'0'0'16,"-18"0"15,36 0-15,-1 0 0,19 0-1,34-18 1,-35 18-1,-17-17 1,-18-1 0,-18-17-1,-17 0 1,0 35 0,-53 35-1,70 0 1,36 53-1,35-17 1,17-18 0,36-36-1,17-34 1,-105-1-16</inkml:trace>
  <inkml:trace contextRef="#ctx0" brushRef="#br0" timeOffset="57554.53">26582 6385 0,'-18'-17'15,"36"34"-15,-36-52 0,1 0 16,17 17-16,-18 0 16,18 1-1,0-1 1,0 1 15,0-1-15,0 0-1,-18-17 1,1 0 0,-1 35-1,-17 35 1,17 53-1,18 53 1,35 0 0,54 71-1,16-18 1,-16-53 0,-54-35-1,-35-88 1</inkml:trace>
  <inkml:trace contextRef="#ctx0" brushRef="#br0" timeOffset="58704.99">26564 6756 0,'-17'-53'0,"34"106"15,-34-124-15,34 53 16,54 1-1,-1-18 1,71-1 0,0-17-1,-52 18 1,-72 0 0,-34 35-1,-72 0 1,19 35 15,17 18-15,53 18-1,0-36 1,35 0 0,1-17-1,16-18 1,-34-36-1,35-16 1,-35-19 0,-1 0-1,-17 54 1,18-1 0,35 36-1,17 17 1,1 0 15,-18 1-15,-35-19-1,-18 1 1,-18-36 15,0 18-31,-17-17 16,17-54-1,36-17 1,35 0 0,-18 35-1,18 35 1,-18 36 0,18 35-1,-35 0 1,35 0 15,-18-1-15,-17-52 15,-18-17-15,0-18-1,17 17-15,-17-35 16,36-35-1,-19 35 1,19 18 0,-1 52-1,0 36 1,-17 18 15,17-18-15,-35-36-1,18-17 1,-18-17 0,17-19-1,1-52 1,17 0 0,1 35-1,-1 88 1,-18 18-1,19 53 1,-1-35 0</inkml:trace>
  <inkml:trace contextRef="#ctx0" brushRef="#br0" timeOffset="64207.68">19085 9701 0,'0'0'0,"18"-35"15,0-18 1,-1 18-16,-17-18 16,0-35-1,-17 53 1,-36 17 0,-106 71-1,-88 70 1,18 36-1,105-36 1,124-52 0,124-18-1,70-53 1,17-35 0,-105 35 15,-71-18-31,-17 36 15,-141 70 1,17-18 0,-53 36-1,88-53 1,54 35 0,87-35-1,71-17 1,-17-19-1,35-70 1,17-35 0</inkml:trace>
  <inkml:trace contextRef="#ctx0" brushRef="#br0" timeOffset="64423.99">19332 9737 0,'0'0'16,"-53"-106"-16,-17 35 15,17 18 1,70 71 0,-17 17-1,71 89 1,0 70 0,-19 0-1,-16-106 1,17 0-1</inkml:trace>
  <inkml:trace contextRef="#ctx0" brushRef="#br0" timeOffset="64823.81">19632 9966 0,'0'0'0,"0"18"31,18-18-15,17 0-1,18-18 1,0 0 0,-18 18-16,0-35 15,-17-18 1,-53-17-1,-36 17 1,18 53 0,-35 17-1,53 89 1,52 0 15,54 0-15,-18-53-1,53 0 1,-36-53-16</inkml:trace>
  <inkml:trace contextRef="#ctx0" brushRef="#br0" timeOffset="65644.32">20073 9825 0,'0'0'0,"-71"-106"16,19 35-1,104 142 32,19 0-47,0 34 32,-18-34-17,-53-36-15,17 18 16,1-18-1,-18-87 17,0 34-32,-18-106 15,18 36 1,0-18 0,53 71-1,-18 53 1,18 52-1,35 36 17,-70-53-17,0-35 1,-1-18 0,-17-18-1,0-53 1,18-34-1,17 34 1,1 18 0,16 71-1,1 88 1,0-1 0,-17-34-1,17-18 1,-18-35-1,18-54 1,-18 1 0,-17-71-1,-18-17 1,-18 35 15,-17 70-15,17 36-1,0 52 1,36 54 0,35-36-1,0-35 1,-35-36-16,17 1 16,18-18-1</inkml:trace>
  <inkml:trace contextRef="#ctx0" brushRef="#br0" timeOffset="66277.61">21202 9631 0,'0'-35'0,"0"70"0,-18-88 15,1 18-15,17 17 32,0 36-17,17-1 1,19 54-1,16-1 1,-16 19 0,-1-37-1,-35-34 1,18-18 0,-18-35-1,17-36 1,1-35-1,0 36 1,17 17 0,0 71-1,-17 17 1,35 71 15,-18-18-15,18-35-1,-18-36 1,0-34 0,1-36-1,-19-71 1,-17-17 0,-17 0-1,-1 88 1,18 36-1,0 70 1,18 52 15,35 54-15,-18-53 0,18 17-1,-18-52 1</inkml:trace>
  <inkml:trace contextRef="#ctx0" brushRef="#br0" timeOffset="66458.34">21731 9613 0,'0'0'16,"-18"-53"-16,18 36 0,-17-54 16,34 53-1,89 1 1,35-1-1,-52 18 1,-36 0-16</inkml:trace>
  <inkml:trace contextRef="#ctx0" brushRef="#br0" timeOffset="67312.78">20302 11007 0,'0'0'0,"0"17"16,0 1-1,0 35-15,18 17 16,70 107 15,-70-142-31,-1 18 16,54 35-1,-18-53 1,-53-70 15,-53-71-15,-53-70 0,71 105-1,-36-52-15,18 17 16,1 18-1,52 53 1,17 35 0,36 17-1,53 1 17,17 0-17,-17 17 1,-71-18-1,-17 36 1,-36 0 0,-70 35-1,53-35 1,0-17 0,17-19-1,53 1 1,54 0-1,-37-1 1,37 19 0,-54 16-1,-70 19 1,-36-36 15,53-17-31,-52 17 16,-1-17-1,71-71 1</inkml:trace>
  <inkml:trace contextRef="#ctx0" brushRef="#br0" timeOffset="67515.52">20832 11095 0,'0'0'0,"35"-35"0,0 17 15,0 0 1,-17 36-1,0 17 1,35 18 0,-1 35-1,-16-35 17,-36-35-32,35 35 15</inkml:trace>
  <inkml:trace contextRef="#ctx0" brushRef="#br0" timeOffset="67663.23">21026 10848 0,'0'0'0,"-18"-35"0,-17-36 16,17 53-1,18 36 1</inkml:trace>
  <inkml:trace contextRef="#ctx0" brushRef="#br0" timeOffset="68077.78">21149 10989 0,'0'0'0,"0"-18"31,18 18-15,-1 18 0,1 0-16,35 17 15,17 35 1,-34-17 0,-19 18-1,-17-53 1,0-36-1,0-17 1,0-1-16,18-34 16,35-36-1,0 35 17,17 54-17,-34 70 1,17 17-1,-18-17 1,0-53 0</inkml:trace>
  <inkml:trace contextRef="#ctx0" brushRef="#br0" timeOffset="68525.55">21996 10848 0,'0'0'0,"0"-71"0,-18 18 16,-53 1-1,1 52 1,-36 35 0,53 53 15,71 0-15,35-17-1,-18-36 1,71-17-1,-53-54 1,0-17 0,0-52-1,-71-19 1,-35-52 0,18 88-1,-1-18 1,36 123-1,53 89 1,18 18 0,-18-18-1,17 17 17,1-17-17,-53-89-15</inkml:trace>
  <inkml:trace contextRef="#ctx0" brushRef="#br0" timeOffset="68742.28">22260 10619 0,'0'0'0,"-17"-18"16,34 36-1,1 17 1,35 35-1,0 19 1,-36-19 15,-17-52-31</inkml:trace>
  <inkml:trace contextRef="#ctx0" brushRef="#br0" timeOffset="68880">22260 10372 0,'0'0'0,"-17"-18"0,17-17 0,-18 35 15,18 17 1,0 1 0</inkml:trace>
  <inkml:trace contextRef="#ctx0" brushRef="#br0" timeOffset="69842.88">22490 10495 0,'-18'18'16,"18"-1"-1,18 1 1,-1 0-1,36 35 1,0-18 0,-18 0-16,1 0 15,34 18 1,-52-35 0,-1-36-1,-17-35 1,18-17-1,0-36 1,-1 35 0,1 54-1,0 52 17,17 53-17,18-17 1,0-36-1,17-35 1,18-17 0,1-54-1,-54-17 1,-35 0 0,-35-36-1,-18 106 1,0 18-1,18 71 1,35 0 0,17-1 15,1-17-15,-1-18-1,1-35 1,17-35-1,18-18 1,-17 18 0,-1 35-1,-17 35 1,17 89 0,53 70-1,53 70 1,18-17-1,-106-123 1,-36-19 15,-122-87-15,-37-124 0,37-17-1,-1-195 1,106 1-1,88 105 1,18 142 0,-36 87-1</inkml:trace>
  <inkml:trace contextRef="#ctx0" brushRef="#br0" timeOffset="72599.22">17921 9948 0,'-18'36'0,"36"-72"0,-53 125 16,17 246 15,36-230-31,70 160 16,-35-141-16,123 175 15,-52-157-15,158 104 16,512 160-1,-583-335 1,460 105 0,140-105-1</inkml:trace>
  <inkml:trace contextRef="#ctx0" brushRef="#br0" timeOffset="73161.2">23319 8784 0,'0'0'0,"17"-17"0,160 52 31,-107 0-31,107 89 15,193 193 1,89 124 0,-177-123-1,0 140 1,-300-70 0,-352-35-1,-71-141 1</inkml:trace>
  <inkml:trace contextRef="#ctx0" brushRef="#br0" timeOffset="76397.73">30127 6897 0,'0'0'0,"-35"-18"31,53-17-15,52 17-1,71-17 1,-17 35-1,105-35 17,-158 35-32,70 0 15,53 0 1,-106 0 0,18 17-1,-18 1 1,0 0-1,-35 17 1,35 18 0,18 70 15,-53 36-15,-18-18-16,18 18 15,0 88 1,18-18 15,17-17-31,-53-53 31,36 70-15,-36 0 0,18-35-1,0 0 1,0-70-1,-18 52 1,0-17 0,-35-36-1,0-17 1,0-53 15,18-18-31,-18-17 31,0 0 16,-18-1-31,1 1 0,-89 0-1,-35-18 1,-71 0-1,-194-18 1,-17 18 0,194 35-1,-18 0 1,106 1 0,105-36-1</inkml:trace>
  <inkml:trace contextRef="#ctx0" brushRef="#br0" timeOffset="77212.27">31962 8643 0,'0'0'0,"0"-18"0,-53 1 31,35 17-31,36 0 31,52-18-15,36 18 0,123-18-1,18 71 1,-141 18 0,-18 70-1,-35 18 1,18 52-1,-1-16 17,72 157-17,-125-299-15,36 88 16,0 106 0,-53 18-1,-88-1 1,-89 107-1,-17-107 1,36-70 0,52-88-1,-123 18 1,-1-18 0,19-53-1,105-36 1,-35 1-1,17-1 17,71-17-32</inkml:trace>
  <inkml:trace contextRef="#ctx0" brushRef="#br0" timeOffset="78047.52">28522 12541 0,'0'-17'16,"0"34"-16,-53-52 16,36 35-16,-54 18 15,36-1-15,-54 36 16,37 18-1,34 35 1,36 17 0,34-52-1,54-1 1,18-35 0,-1-52-1,-70-19 1,18-69-1,-54-36 17,-52-18-17,-18 35 1,0 89 0,36 35-16,-36 18 15,17 17 1,36 0-1</inkml:trace>
  <inkml:trace contextRef="#ctx0" brushRef="#br0" timeOffset="78578.7">29034 12259 0,'0'0'0,"0"-18"0,0-17 0,0 0 15,-18 0 17,18 52-17,18 1-15,-1 88 16,1 17 0,17 54-1,36 34 1,-54-140-1,-17-18 1,18-36 0,-18-52-1,0-18 1,0-70 0,53-1-1,53 18 1,0 89-1,-18 52 17,-18 71-17,-52 0 1,-71-18 0,-106-18-1,124-70 1,-71 0-1,36-53 1,70 36-16</inkml:trace>
  <inkml:trace contextRef="#ctx0" brushRef="#br0" timeOffset="78812.58">29686 12418 0,'0'0'15,"88"35"1,-70-17-16,35 70 31,0 53-15,17 35 0,-34-123-16,-19 0 15,-17 124 1,-53-142-1,18-35-15</inkml:trace>
  <inkml:trace contextRef="#ctx0" brushRef="#br0" timeOffset="78980.89">29651 12188 0,'0'0'0,"18"-52"0,-1 16 15,1 1-15,17 53 32,0 35-17,-17 17-15</inkml:trace>
  <inkml:trace contextRef="#ctx0" brushRef="#br0" timeOffset="81564.19">29316 13988 0,'0'0'0,"-18"-18"0,1-17 15,-19-36 1,36 36-16,-17-18 16,17 35-1,0 54 1,0 52-1,17 71 1,36 17 0,-18-70-1,18 35 1,-35-71 0,0-70-1,-18-70 1,0-36 15,0-70-15,53 35-1,17 88 1,-52 53-16,17 35 16,0 71-1,1-18 1,52 35-1,-18-70 1,36-17 0,18-72-1,-19-34 1,-52-54 0,-53 36-1,-53-53 1,-52 53 15,16 53-15,-16 87-1,69 1 1,19 53 0,52-18-1,53 1 1,0-72-1,106-17 1,-88-35 0,18-36-1,-18-17 1,-54 0 0,-34 17-1,-36 1 1,-52 35-1,-1 17 17,-17 36-17,18 35 1,17 35 0,88 35-1,0-70 1,18-18-1,53-17 1,-35-36 0,-19-17-1,-16-35 1,-36-19 0,-36 1-1,1 35 16,0 53-31,17 36 32,18 34-17,36 1 1,16-18 0,1-36-1,36 1 1,16-36-1,19 1 1,-36-19 0,0 1-1,-17-36 1,-54 1 0,-17 17-1,-35-18 1,-35 36 15,-19 17-15,-16 71-1,52 0 1,-18 53 0,71-18-1,53-17 1,18-53-1,-1-18 1,18-36 0,-35-52-1,0-53 1,-53 0 0,0-124 15,0 177-16,0 70 1,-17 107 0,17 69-1,35-34 1,88 105 0,-52-141-1,35 1 1,-36-72-1,1-34 1,-36-54 0,-35-35-1,-18 36 1,-17-19 0,18 36-1,-1 36 16,36 17-15,17 0 0,53 17-1,-35-34 1,-35-1 0,-1 1-1,-17-19 1,-35 1-1,-18 0 1,18 35 0,-18 35-1,53 53 1,17 18 0,19-35-1,52-1 1,0-52 15,-17-36-15,-18-52-1,-36 17 1,-17-36 0,-17-34-1,-1 17 1,53 71-1,36 70 1,-36 18 0,18 53-1,0 0 1,-35-36 0,-18-17 15,-18-88 0,0-89-15,36-52-1,35 17 1,-18 89-16,18-54 16,53 36-1,-53 123 1,-53 71-1,-18-18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36.793"/>
    </inkml:context>
    <inkml:brush xml:id="br0">
      <inkml:brushProperty name="width" value="0.05" units="cm"/>
      <inkml:brushProperty name="height" value="0.05" units="cm"/>
    </inkml:brush>
  </inkml:definitions>
  <inkml:trace contextRef="#ctx0" brushRef="#br0">9032 4402 24575,'1'-139'0,"-3"-205"0,-25 3 0,-6 140 0,-118-387 0,121 505 0,-4 1 0,-49-86 0,-105-141 0,137 237 0,-113-124 0,-83-43 0,-373-229 0,40 109 0,-21 39 0,115 101 0,355 172 0,-245-54 0,-66 38-9,-1 30-721,-435 4-76,3 29-15,618 1 756,163-1 53,-212 4-122,211 2 85,-107 19 0,174-19 237,1 1 0,0 1 0,1 2 0,0 0 0,1 2 0,0 1 0,1 0 1,0 2-1,1 1 0,1 1 0,0 1 0,-21 22 0,-27 30-150,3 2 1,4 3-1,2 2 0,4 4 1,-82 154-1,-171 446-38,268-574 0,-123 364 0,63-37 0,85-328 0,5-1 0,1 131 0,11-223 0,2 34 0,-3 0 0,-2 0 0,-13 69 0,-80 213 0,88-305 0,6-17-84,0 0-58,0 0-1,-1 0 1,1 0 0,-1 0-1,-1-1 1,1 0 0,-1 1-1,-8 9 1,-8-1-6684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37.448"/>
    </inkml:context>
    <inkml:brush xml:id="br0">
      <inkml:brushProperty name="width" value="0.05" units="cm"/>
      <inkml:brushProperty name="height" value="0.05" units="cm"/>
    </inkml:brush>
  </inkml:definitions>
  <inkml:trace contextRef="#ctx0" brushRef="#br0">1 0 24575,'0'10'0,"1"-1"0,1 1 0,-1 0 0,1-1 0,1 0 0,0 0 0,4 10 0,34 61 0,-26-53 0,11 21 0,105 176 0,-116-201 0,2-1 0,1 0 0,0-1 0,2-2 0,0 0 0,1-1 0,28 18 0,-35-28 0,1 0 0,0-1 0,0-1 0,1-1 0,0 0 0,0-1 0,0 0 0,1-2 0,23 2 0,-7-3 0,1-2 0,-1-1 0,56-11 0,-66 8 11,0-1 0,-1-1 0,0-1 0,0-1 0,-1-1 0,0-1-1,-1-1 1,0 0 0,-1-2 0,32-29 0,-37 30-117,-1-1 0,0-1 0,-1 0 0,-1 0 0,0-1 0,-1-1-1,-1 0 1,0 0 0,-2-1 0,0 1 0,-1-2 0,0 1 0,4-30 0,-7 13-6720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39.484"/>
    </inkml:context>
    <inkml:brush xml:id="br0">
      <inkml:brushProperty name="width" value="0.05" units="cm"/>
      <inkml:brushProperty name="height" value="0.05" units="cm"/>
    </inkml:brush>
  </inkml:definitions>
  <inkml:trace contextRef="#ctx0" brushRef="#br0">4486 523 24575,'-1'-2'0,"1"0"0,-1 0 0,1 0 0,-1 0 0,0 0 0,0 0 0,0 0 0,0 0 0,0 0 0,0 0 0,0 1 0,0-1 0,-1 0 0,1 1 0,-1-1 0,1 1 0,-1 0 0,-2-2 0,-34-20 0,-84-32 0,-1 5 0,-166-44 0,-270-39 0,546 131 0,-229-47 0,-3 11 0,-1 11 0,-2 10 0,-331 21 0,468 6 0,0 5 0,1 5 0,0 4 0,2 5 0,2 5 0,-204 95 0,233-90 0,2 4 0,3 3 0,1 3 0,-91 81 0,132-101 0,2 1 0,0 2 0,3 1 0,0 0 0,2 2 0,2 1 0,-26 58 0,26-42 0,3 0 0,2 1 0,2 0 0,3 1 0,-5 66 0,3 82 0,16 240 0,-1-408 0,0 0 0,3 0 0,16 61 0,-16-79 0,0-1 0,1 0 0,1 0 0,1 0 0,0-1 0,1-1 0,0 1 0,1-1 0,0-1 0,16 14 0,1-3 0,0-1 0,2-1 0,32 16 0,100 47 0,-8-5 0,6 7 0,-126-71 0,1-2 0,0 0 0,38 7 0,37 1 9,179 11 0,117-20-368,-176-7-412,545 27 493,104 4 333,-761-33-55,448-3 0,-493-7-1,0-2 1,-1-4 0,-1-2-1,92-34 1,258-125 0,-12 5 0,-151 87-22,162-61 1380,-399 134-1358,0 0 0,0-1 0,-1-2 1,-1 1-1,0-2 0,31-27 0,-38 28 0,0-1 0,0 0 0,-1-1 0,-1 0 0,0 0 0,-1-1 0,-1 0 0,0 0 0,7-27 0,3-22 0,-3 0 0,-3-1 0,4-86 0,-10-203 0,-5 304 0,0-2 0,-2 0 0,-15-85 0,13 119 0,-1 0 0,0 0 0,-1 1 0,-1 0 0,-1 0 0,-1 0 0,0 1 0,-1 0 0,0 1 0,-24-27 0,16 25 0,-1 0 0,-1 1 0,-1 1 0,0 1 0,0 1 0,-2 1 0,-23-9 0,-170-55 0,183 67 0,-921-244 0,785 222 0,-341-20 0,38 52 34,265 2-1433,161-3-5427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49.513"/>
    </inkml:context>
    <inkml:brush xml:id="br0">
      <inkml:brushProperty name="width" value="0.05" units="cm"/>
      <inkml:brushProperty name="height" value="0.05" units="cm"/>
    </inkml:brush>
  </inkml:definitions>
  <inkml:trace contextRef="#ctx0" brushRef="#br0">1 685 24575,'1'0'0,"0"1"0,0-1 0,1 1 0,-1-1 0,0 1 0,0-1 0,1 1 0,-1 0 0,0-1 0,0 1 0,0 0 0,0 0 0,0 0 0,0 0 0,0 0 0,-1 0 0,1 0 0,0 0 0,0 0 0,-1 0 0,2 2 0,11 30 0,-11-29 0,21 72 0,-15-44 0,1-1 0,24 51 0,-30-76 0,1 1 0,-1 0 0,2-1 0,-1 1 0,1-1 0,0-1 0,0 1 0,0-1 0,1 1 0,0-2 0,0 1 0,0-1 0,0 1 0,1-2 0,0 1 0,11 4 0,-12-7 0,0 0 0,-1 0 0,1 0 0,0-1 0,0 0 0,0 0 0,0 0 0,0-1 0,-1 0 0,1 0 0,0 0 0,0-1 0,-1 0 0,1 0 0,-1 0 0,0-1 0,8-4 0,3-4 0,-1 0 0,0-1 0,0-1 0,15-16 0,27-38 0,-3-1 0,50-83 0,-12 16 0,-28 49 60,112-117 0,-138 165-357,2 2 0,1 1 0,1 3 0,92-53 0,-85 60-6529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50.248"/>
    </inkml:context>
    <inkml:brush xml:id="br0">
      <inkml:brushProperty name="width" value="0.05" units="cm"/>
      <inkml:brushProperty name="height" value="0.05" units="cm"/>
    </inkml:brush>
  </inkml:definitions>
  <inkml:trace contextRef="#ctx0" brushRef="#br0">0 1004 24575,'3'0'0,"-1"0"0,1 0 0,-1 1 0,0-1 0,1 1 0,-1 0 0,0-1 0,1 1 0,-1 0 0,0 0 0,0 1 0,0-1 0,0 0 0,0 1 0,0 0 0,0-1 0,0 1 0,0 0 0,-1 0 0,1 0 0,-1 0 0,2 3 0,3 6 0,0 1 0,-2-1 0,7 19 0,-9-20 0,1 0 0,1-1 0,9 17 0,-11-22 0,1-1 0,0 1 0,0-1 0,0 0 0,0 0 0,0-1 0,1 1 0,-1-1 0,1 1 0,0-1 0,0 0 0,0 0 0,0-1 0,0 1 0,0-1 0,0 0 0,0 0 0,1 0 0,-1-1 0,0 0 0,0 1 0,1-2 0,-1 1 0,7-1 0,1-1 0,0-1 0,-1 0 0,0-1 0,0 0 0,0-1 0,0 0 0,0 0 0,9-8 0,23-19 0,-3-1 0,0-3 0,36-42 0,-76 78 0,480-576 0,-279 322 0,-188 238 0,5-8 0,29-27 0,-41 46 0,0-1 0,1 1 0,0 0 0,0 0 0,1 0 0,-1 1 0,1 0 0,15-5 0,-20 9 4,0-1 1,0 0-1,0 1 0,0 0 0,0-1 1,0 1-1,0 0 0,0 1 0,0-1 1,0 0-1,0 1 0,0 0 0,-1-1 1,1 1-1,0 1 0,0-1 0,-1 0 0,1 0 1,0 1-1,-1 0 0,0-1 0,1 1 1,-1 0-1,0 0 0,3 4 0,3 4-248,-1 0 0,0 1 0,-1-1 0,9 21 0,-13-27-11,16 39-6571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52.574"/>
    </inkml:context>
    <inkml:brush xml:id="br0">
      <inkml:brushProperty name="width" value="0.05" units="cm"/>
      <inkml:brushProperty name="height" value="0.05" units="cm"/>
    </inkml:brush>
  </inkml:definitions>
  <inkml:trace contextRef="#ctx0" brushRef="#br0">1 1 24575,'188'10'0,"-29"1"0,1105-3-871,-966-10 979,-272 2-102,-42 0-20,-44 0 149,10 0-991,4 0-5843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6T10:16:52.978"/>
    </inkml:context>
    <inkml:brush xml:id="br0">
      <inkml:brushProperty name="width" value="0.05" units="cm"/>
      <inkml:brushProperty name="height" value="0.05" units="cm"/>
    </inkml:brush>
  </inkml:definitions>
  <inkml:trace contextRef="#ctx0" brushRef="#br0">0 1 24575,'9'0'0,"22"0"0,20 0 0,33 0 0,49 0 0,39 0 0,36 0 0,26 0 0,-5 0 0,-32 0 0,-44 0 0,-58 0 0,-50 0 0,-36 0 0,-30 0 0,-11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customXml" Target="../ink/ink2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9.tiff"/><Relationship Id="rId5" Type="http://schemas.openxmlformats.org/officeDocument/2006/relationships/image" Target="../media/image48.tiff"/><Relationship Id="rId10" Type="http://schemas.openxmlformats.org/officeDocument/2006/relationships/image" Target="../media/image2.png"/><Relationship Id="rId4" Type="http://schemas.openxmlformats.org/officeDocument/2006/relationships/image" Target="../media/image47.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2.jpg"/><Relationship Id="rId7" Type="http://schemas.openxmlformats.org/officeDocument/2006/relationships/image" Target="../media/image5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customXml" Target="../ink/ink19.xml"/><Relationship Id="rId21" Type="http://schemas.openxmlformats.org/officeDocument/2006/relationships/image" Target="../media/image15.png"/><Relationship Id="rId34" Type="http://schemas.openxmlformats.org/officeDocument/2006/relationships/customXml" Target="../ink/ink16.xml"/><Relationship Id="rId7" Type="http://schemas.openxmlformats.org/officeDocument/2006/relationships/image" Target="../media/image8.png"/><Relationship Id="rId12" Type="http://schemas.openxmlformats.org/officeDocument/2006/relationships/customXml" Target="../ink/ink5.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38" Type="http://schemas.openxmlformats.org/officeDocument/2006/relationships/image" Target="../media/image23.png"/><Relationship Id="rId2" Type="http://schemas.openxmlformats.org/officeDocument/2006/relationships/image" Target="../media/image2.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customXml" Target="../ink/ink18.xml"/><Relationship Id="rId40" Type="http://schemas.openxmlformats.org/officeDocument/2006/relationships/image" Target="../media/image24.png"/><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14.png"/><Relationship Id="rId31" Type="http://schemas.openxmlformats.org/officeDocument/2006/relationships/image" Target="../media/image20.png"/><Relationship Id="rId4" Type="http://schemas.openxmlformats.org/officeDocument/2006/relationships/customXml" Target="../ink/ink1.xml"/><Relationship Id="rId9" Type="http://schemas.openxmlformats.org/officeDocument/2006/relationships/image" Target="../media/image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8.png"/><Relationship Id="rId30" Type="http://schemas.openxmlformats.org/officeDocument/2006/relationships/customXml" Target="../ink/ink14.xml"/><Relationship Id="rId35" Type="http://schemas.openxmlformats.org/officeDocument/2006/relationships/image" Target="../media/image22.png"/><Relationship Id="rId8" Type="http://schemas.openxmlformats.org/officeDocument/2006/relationships/customXml" Target="../ink/ink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20.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17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3"/>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1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5938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0036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8" name="Picture 7">
            <a:extLst>
              <a:ext uri="{FF2B5EF4-FFF2-40B4-BE49-F238E27FC236}">
                <a16:creationId xmlns:a16="http://schemas.microsoft.com/office/drawing/2014/main" id="{598801BA-6E9B-4D0D-A757-EB541DC2E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647BF6-F964-2906-7427-9E62304E258A}"/>
              </a:ext>
            </a:extLst>
          </p:cNvPr>
          <p:cNvSpPr txBox="1"/>
          <p:nvPr/>
        </p:nvSpPr>
        <p:spPr>
          <a:xfrm>
            <a:off x="55403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a:t>
            </a:r>
            <a:r>
              <a:rPr lang="en-US" dirty="0" err="1"/>
              <a:t>fiori</a:t>
            </a:r>
            <a:r>
              <a:rPr lang="en-US" dirty="0"/>
              <a:t>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a:t>
            </a:r>
            <a:r>
              <a:rPr lang="en-US" dirty="0" err="1"/>
              <a:t>Manifest.json</a:t>
            </a:r>
            <a:r>
              <a:rPr lang="en-US" dirty="0"/>
              <a:t> file</a:t>
            </a:r>
          </a:p>
          <a:p>
            <a:pPr marL="285750" indent="-285750">
              <a:buClr>
                <a:schemeClr val="tx1"/>
              </a:buClr>
              <a:buFont typeface="Arial" panose="020B0604020202020204" pitchFamily="34" charset="0"/>
              <a:buChar char="•"/>
            </a:pPr>
            <a:r>
              <a:rPr lang="en-US" dirty="0"/>
              <a:t>Section of </a:t>
            </a:r>
            <a:r>
              <a:rPr lang="en-US" dirty="0" err="1"/>
              <a:t>manifest.json</a:t>
            </a:r>
            <a:endParaRPr lang="en-US" dirty="0"/>
          </a:p>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a:t>
            </a:r>
            <a:r>
              <a:rPr lang="en-US" dirty="0" err="1"/>
              <a:t>Manifest.json</a:t>
            </a:r>
            <a:endParaRPr lang="en-US" dirty="0"/>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5120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C0309BF-1B33-B184-3665-6EDC698178C4}"/>
                  </a:ext>
                </a:extLst>
              </p14:cNvPr>
              <p14:cNvContentPartPr/>
              <p14:nvPr/>
            </p14:nvContentPartPr>
            <p14:xfrm>
              <a:off x="279360" y="1644480"/>
              <a:ext cx="11678040" cy="4350240"/>
            </p14:xfrm>
          </p:contentPart>
        </mc:Choice>
        <mc:Fallback xmlns="">
          <p:pic>
            <p:nvPicPr>
              <p:cNvPr id="3" name="Ink 2">
                <a:extLst>
                  <a:ext uri="{FF2B5EF4-FFF2-40B4-BE49-F238E27FC236}">
                    <a16:creationId xmlns:a16="http://schemas.microsoft.com/office/drawing/2014/main" id="{BC0309BF-1B33-B184-3665-6EDC698178C4}"/>
                  </a:ext>
                </a:extLst>
              </p:cNvPr>
              <p:cNvPicPr/>
              <p:nvPr/>
            </p:nvPicPr>
            <p:blipFill>
              <a:blip r:embed="rId6"/>
              <a:stretch>
                <a:fillRect/>
              </a:stretch>
            </p:blipFill>
            <p:spPr>
              <a:xfrm>
                <a:off x="270000" y="1635120"/>
                <a:ext cx="11696760" cy="4368960"/>
              </a:xfrm>
              <a:prstGeom prst="rect">
                <a:avLst/>
              </a:prstGeom>
            </p:spPr>
          </p:pic>
        </mc:Fallback>
      </mc:AlternateContent>
    </p:spTree>
    <p:extLst>
      <p:ext uri="{BB962C8B-B14F-4D97-AF65-F5344CB8AC3E}">
        <p14:creationId xmlns:p14="http://schemas.microsoft.com/office/powerpoint/2010/main" val="261048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10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199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71569C-DCDF-9113-5BBD-AD611E6DA8AA}"/>
              </a:ext>
            </a:extLst>
          </p:cNvPr>
          <p:cNvSpPr/>
          <p:nvPr/>
        </p:nvSpPr>
        <p:spPr>
          <a:xfrm>
            <a:off x="2694038" y="3429000"/>
            <a:ext cx="4001729" cy="95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r>
              <a:rPr lang="en-US" dirty="0"/>
              <a:t>Passenger</a:t>
            </a:r>
          </a:p>
          <a:p>
            <a:pPr algn="ctr"/>
            <a:r>
              <a:rPr lang="en-US" dirty="0"/>
              <a:t>SUPER-&gt;constructor()</a:t>
            </a:r>
          </a:p>
        </p:txBody>
      </p:sp>
      <p:sp>
        <p:nvSpPr>
          <p:cNvPr id="3" name="Rectangle 2">
            <a:extLst>
              <a:ext uri="{FF2B5EF4-FFF2-40B4-BE49-F238E27FC236}">
                <a16:creationId xmlns:a16="http://schemas.microsoft.com/office/drawing/2014/main" id="{73F84190-3408-D2CE-C0A6-60A9A61426A4}"/>
              </a:ext>
            </a:extLst>
          </p:cNvPr>
          <p:cNvSpPr/>
          <p:nvPr/>
        </p:nvSpPr>
        <p:spPr>
          <a:xfrm>
            <a:off x="2694037" y="1585452"/>
            <a:ext cx="4001729" cy="953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dirty="0" err="1"/>
              <a:t>W,h,color,fuel</a:t>
            </a:r>
            <a:endParaRPr lang="en-US" dirty="0"/>
          </a:p>
        </p:txBody>
      </p:sp>
      <p:cxnSp>
        <p:nvCxnSpPr>
          <p:cNvPr id="5" name="Straight Arrow Connector 4">
            <a:extLst>
              <a:ext uri="{FF2B5EF4-FFF2-40B4-BE49-F238E27FC236}">
                <a16:creationId xmlns:a16="http://schemas.microsoft.com/office/drawing/2014/main" id="{9467E8D1-0AEB-F092-F118-D2457071ABD9}"/>
              </a:ext>
            </a:extLst>
          </p:cNvPr>
          <p:cNvCxnSpPr>
            <a:stCxn id="2" idx="0"/>
            <a:endCxn id="3" idx="2"/>
          </p:cNvCxnSpPr>
          <p:nvPr/>
        </p:nvCxnSpPr>
        <p:spPr>
          <a:xfrm flipH="1" flipV="1">
            <a:off x="4694902" y="2539181"/>
            <a:ext cx="1" cy="889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1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grpSp>
        <p:nvGrpSpPr>
          <p:cNvPr id="27" name="Group 26">
            <a:extLst>
              <a:ext uri="{FF2B5EF4-FFF2-40B4-BE49-F238E27FC236}">
                <a16:creationId xmlns:a16="http://schemas.microsoft.com/office/drawing/2014/main" id="{1764B11A-5B86-D44E-A87C-4483E8A4FBA5}"/>
              </a:ext>
            </a:extLst>
          </p:cNvPr>
          <p:cNvGrpSpPr/>
          <p:nvPr/>
        </p:nvGrpSpPr>
        <p:grpSpPr>
          <a:xfrm>
            <a:off x="3047911" y="3105701"/>
            <a:ext cx="4624200" cy="2243520"/>
            <a:chOff x="3047911" y="3105701"/>
            <a:chExt cx="4624200" cy="224352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5C5ED1F-02A5-DB05-7650-3A8C53DEAA57}"/>
                    </a:ext>
                  </a:extLst>
                </p14:cNvPr>
                <p14:cNvContentPartPr/>
                <p14:nvPr/>
              </p14:nvContentPartPr>
              <p14:xfrm>
                <a:off x="4974991" y="4165901"/>
                <a:ext cx="2059560" cy="1035360"/>
              </p14:xfrm>
            </p:contentPart>
          </mc:Choice>
          <mc:Fallback>
            <p:pic>
              <p:nvPicPr>
                <p:cNvPr id="3" name="Ink 2">
                  <a:extLst>
                    <a:ext uri="{FF2B5EF4-FFF2-40B4-BE49-F238E27FC236}">
                      <a16:creationId xmlns:a16="http://schemas.microsoft.com/office/drawing/2014/main" id="{F5C5ED1F-02A5-DB05-7650-3A8C53DEAA57}"/>
                    </a:ext>
                  </a:extLst>
                </p:cNvPr>
                <p:cNvPicPr/>
                <p:nvPr/>
              </p:nvPicPr>
              <p:blipFill>
                <a:blip r:embed="rId5"/>
                <a:stretch>
                  <a:fillRect/>
                </a:stretch>
              </p:blipFill>
              <p:spPr>
                <a:xfrm>
                  <a:off x="4965991" y="4156901"/>
                  <a:ext cx="2077200" cy="105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B741A3A-5A5A-66CC-C7F7-A7D6CAF5C625}"/>
                    </a:ext>
                  </a:extLst>
                </p14:cNvPr>
                <p14:cNvContentPartPr/>
                <p14:nvPr/>
              </p14:nvContentPartPr>
              <p14:xfrm>
                <a:off x="6803791" y="4931621"/>
                <a:ext cx="400320" cy="212400"/>
              </p14:xfrm>
            </p:contentPart>
          </mc:Choice>
          <mc:Fallback>
            <p:pic>
              <p:nvPicPr>
                <p:cNvPr id="4" name="Ink 3">
                  <a:extLst>
                    <a:ext uri="{FF2B5EF4-FFF2-40B4-BE49-F238E27FC236}">
                      <a16:creationId xmlns:a16="http://schemas.microsoft.com/office/drawing/2014/main" id="{EB741A3A-5A5A-66CC-C7F7-A7D6CAF5C625}"/>
                    </a:ext>
                  </a:extLst>
                </p:cNvPr>
                <p:cNvPicPr/>
                <p:nvPr/>
              </p:nvPicPr>
              <p:blipFill>
                <a:blip r:embed="rId7"/>
                <a:stretch>
                  <a:fillRect/>
                </a:stretch>
              </p:blipFill>
              <p:spPr>
                <a:xfrm>
                  <a:off x="6794791" y="4922621"/>
                  <a:ext cx="4179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8FF0AF06-2238-7478-124F-5B92C4871319}"/>
                    </a:ext>
                  </a:extLst>
                </p14:cNvPr>
                <p14:cNvContentPartPr/>
                <p14:nvPr/>
              </p14:nvContentPartPr>
              <p14:xfrm>
                <a:off x="4387831" y="3764141"/>
                <a:ext cx="3252240" cy="1585080"/>
              </p14:xfrm>
            </p:contentPart>
          </mc:Choice>
          <mc:Fallback>
            <p:pic>
              <p:nvPicPr>
                <p:cNvPr id="5" name="Ink 4">
                  <a:extLst>
                    <a:ext uri="{FF2B5EF4-FFF2-40B4-BE49-F238E27FC236}">
                      <a16:creationId xmlns:a16="http://schemas.microsoft.com/office/drawing/2014/main" id="{8FF0AF06-2238-7478-124F-5B92C4871319}"/>
                    </a:ext>
                  </a:extLst>
                </p:cNvPr>
                <p:cNvPicPr/>
                <p:nvPr/>
              </p:nvPicPr>
              <p:blipFill>
                <a:blip r:embed="rId9"/>
                <a:stretch>
                  <a:fillRect/>
                </a:stretch>
              </p:blipFill>
              <p:spPr>
                <a:xfrm>
                  <a:off x="4378831" y="3755501"/>
                  <a:ext cx="3269880" cy="1602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8CF7557-EC5C-02EB-C8C6-27163B888418}"/>
                    </a:ext>
                  </a:extLst>
                </p14:cNvPr>
                <p14:cNvContentPartPr/>
                <p14:nvPr/>
              </p14:nvContentPartPr>
              <p14:xfrm>
                <a:off x="4188391" y="4886621"/>
                <a:ext cx="426960" cy="251640"/>
              </p14:xfrm>
            </p:contentPart>
          </mc:Choice>
          <mc:Fallback>
            <p:pic>
              <p:nvPicPr>
                <p:cNvPr id="7" name="Ink 6">
                  <a:extLst>
                    <a:ext uri="{FF2B5EF4-FFF2-40B4-BE49-F238E27FC236}">
                      <a16:creationId xmlns:a16="http://schemas.microsoft.com/office/drawing/2014/main" id="{D8CF7557-EC5C-02EB-C8C6-27163B888418}"/>
                    </a:ext>
                  </a:extLst>
                </p:cNvPr>
                <p:cNvPicPr/>
                <p:nvPr/>
              </p:nvPicPr>
              <p:blipFill>
                <a:blip r:embed="rId11"/>
                <a:stretch>
                  <a:fillRect/>
                </a:stretch>
              </p:blipFill>
              <p:spPr>
                <a:xfrm>
                  <a:off x="4179751" y="4877621"/>
                  <a:ext cx="4446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5363A5DD-AE0B-ED3F-0AFA-883C5906B26A}"/>
                    </a:ext>
                  </a:extLst>
                </p14:cNvPr>
                <p14:cNvContentPartPr/>
                <p14:nvPr/>
              </p14:nvContentPartPr>
              <p14:xfrm>
                <a:off x="4796071" y="3105701"/>
                <a:ext cx="2363760" cy="1022760"/>
              </p14:xfrm>
            </p:contentPart>
          </mc:Choice>
          <mc:Fallback>
            <p:pic>
              <p:nvPicPr>
                <p:cNvPr id="10" name="Ink 9">
                  <a:extLst>
                    <a:ext uri="{FF2B5EF4-FFF2-40B4-BE49-F238E27FC236}">
                      <a16:creationId xmlns:a16="http://schemas.microsoft.com/office/drawing/2014/main" id="{5363A5DD-AE0B-ED3F-0AFA-883C5906B26A}"/>
                    </a:ext>
                  </a:extLst>
                </p:cNvPr>
                <p:cNvPicPr/>
                <p:nvPr/>
              </p:nvPicPr>
              <p:blipFill>
                <a:blip r:embed="rId13"/>
                <a:stretch>
                  <a:fillRect/>
                </a:stretch>
              </p:blipFill>
              <p:spPr>
                <a:xfrm>
                  <a:off x="4787071" y="3096701"/>
                  <a:ext cx="2381400" cy="1040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C1C42D3B-36F6-A37B-CAE1-286E2F4573B2}"/>
                    </a:ext>
                  </a:extLst>
                </p14:cNvPr>
                <p14:cNvContentPartPr/>
                <p14:nvPr/>
              </p14:nvContentPartPr>
              <p14:xfrm>
                <a:off x="6961111" y="3420701"/>
                <a:ext cx="470160" cy="381600"/>
              </p14:xfrm>
            </p:contentPart>
          </mc:Choice>
          <mc:Fallback>
            <p:pic>
              <p:nvPicPr>
                <p:cNvPr id="21" name="Ink 20">
                  <a:extLst>
                    <a:ext uri="{FF2B5EF4-FFF2-40B4-BE49-F238E27FC236}">
                      <a16:creationId xmlns:a16="http://schemas.microsoft.com/office/drawing/2014/main" id="{C1C42D3B-36F6-A37B-CAE1-286E2F4573B2}"/>
                    </a:ext>
                  </a:extLst>
                </p:cNvPr>
                <p:cNvPicPr/>
                <p:nvPr/>
              </p:nvPicPr>
              <p:blipFill>
                <a:blip r:embed="rId15"/>
                <a:stretch>
                  <a:fillRect/>
                </a:stretch>
              </p:blipFill>
              <p:spPr>
                <a:xfrm>
                  <a:off x="6952471" y="3412061"/>
                  <a:ext cx="4878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7BA1BF41-321A-D82C-2179-E388B0A24C66}"/>
                    </a:ext>
                  </a:extLst>
                </p14:cNvPr>
                <p14:cNvContentPartPr/>
                <p14:nvPr/>
              </p14:nvContentPartPr>
              <p14:xfrm>
                <a:off x="7138231" y="3610781"/>
                <a:ext cx="533880" cy="430920"/>
              </p14:xfrm>
            </p:contentPart>
          </mc:Choice>
          <mc:Fallback>
            <p:pic>
              <p:nvPicPr>
                <p:cNvPr id="23" name="Ink 22">
                  <a:extLst>
                    <a:ext uri="{FF2B5EF4-FFF2-40B4-BE49-F238E27FC236}">
                      <a16:creationId xmlns:a16="http://schemas.microsoft.com/office/drawing/2014/main" id="{7BA1BF41-321A-D82C-2179-E388B0A24C66}"/>
                    </a:ext>
                  </a:extLst>
                </p:cNvPr>
                <p:cNvPicPr/>
                <p:nvPr/>
              </p:nvPicPr>
              <p:blipFill>
                <a:blip r:embed="rId17"/>
                <a:stretch>
                  <a:fillRect/>
                </a:stretch>
              </p:blipFill>
              <p:spPr>
                <a:xfrm>
                  <a:off x="7129231" y="3601781"/>
                  <a:ext cx="55152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0DF7A76E-0D47-94B1-B4E2-777EB425E60F}"/>
                    </a:ext>
                  </a:extLst>
                </p14:cNvPr>
                <p14:cNvContentPartPr/>
                <p14:nvPr/>
              </p14:nvContentPartPr>
              <p14:xfrm>
                <a:off x="3047911" y="5122421"/>
                <a:ext cx="696960" cy="10800"/>
              </p14:xfrm>
            </p:contentPart>
          </mc:Choice>
          <mc:Fallback>
            <p:pic>
              <p:nvPicPr>
                <p:cNvPr id="25" name="Ink 24">
                  <a:extLst>
                    <a:ext uri="{FF2B5EF4-FFF2-40B4-BE49-F238E27FC236}">
                      <a16:creationId xmlns:a16="http://schemas.microsoft.com/office/drawing/2014/main" id="{0DF7A76E-0D47-94B1-B4E2-777EB425E60F}"/>
                    </a:ext>
                  </a:extLst>
                </p:cNvPr>
                <p:cNvPicPr/>
                <p:nvPr/>
              </p:nvPicPr>
              <p:blipFill>
                <a:blip r:embed="rId19"/>
                <a:stretch>
                  <a:fillRect/>
                </a:stretch>
              </p:blipFill>
              <p:spPr>
                <a:xfrm>
                  <a:off x="3039271" y="5113781"/>
                  <a:ext cx="7146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3B756BF6-C18B-1535-B775-5235AFCD3521}"/>
                    </a:ext>
                  </a:extLst>
                </p14:cNvPr>
                <p14:cNvContentPartPr/>
                <p14:nvPr/>
              </p14:nvContentPartPr>
              <p14:xfrm>
                <a:off x="3343111" y="5210621"/>
                <a:ext cx="594000" cy="360"/>
              </p14:xfrm>
            </p:contentPart>
          </mc:Choice>
          <mc:Fallback>
            <p:pic>
              <p:nvPicPr>
                <p:cNvPr id="26" name="Ink 25">
                  <a:extLst>
                    <a:ext uri="{FF2B5EF4-FFF2-40B4-BE49-F238E27FC236}">
                      <a16:creationId xmlns:a16="http://schemas.microsoft.com/office/drawing/2014/main" id="{3B756BF6-C18B-1535-B775-5235AFCD3521}"/>
                    </a:ext>
                  </a:extLst>
                </p:cNvPr>
                <p:cNvPicPr/>
                <p:nvPr/>
              </p:nvPicPr>
              <p:blipFill>
                <a:blip r:embed="rId21"/>
                <a:stretch>
                  <a:fillRect/>
                </a:stretch>
              </p:blipFill>
              <p:spPr>
                <a:xfrm>
                  <a:off x="3334111" y="5201981"/>
                  <a:ext cx="61164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8" name="Ink 27">
                <a:extLst>
                  <a:ext uri="{FF2B5EF4-FFF2-40B4-BE49-F238E27FC236}">
                    <a16:creationId xmlns:a16="http://schemas.microsoft.com/office/drawing/2014/main" id="{B7D94401-797F-CC11-7B33-2E4802966B55}"/>
                  </a:ext>
                </a:extLst>
              </p14:cNvPr>
              <p14:cNvContentPartPr/>
              <p14:nvPr/>
            </p14:nvContentPartPr>
            <p14:xfrm>
              <a:off x="5210791" y="6125381"/>
              <a:ext cx="2160" cy="360"/>
            </p14:xfrm>
          </p:contentPart>
        </mc:Choice>
        <mc:Fallback>
          <p:pic>
            <p:nvPicPr>
              <p:cNvPr id="28" name="Ink 27">
                <a:extLst>
                  <a:ext uri="{FF2B5EF4-FFF2-40B4-BE49-F238E27FC236}">
                    <a16:creationId xmlns:a16="http://schemas.microsoft.com/office/drawing/2014/main" id="{B7D94401-797F-CC11-7B33-2E4802966B55}"/>
                  </a:ext>
                </a:extLst>
              </p:cNvPr>
              <p:cNvPicPr/>
              <p:nvPr/>
            </p:nvPicPr>
            <p:blipFill>
              <a:blip r:embed="rId23"/>
              <a:stretch>
                <a:fillRect/>
              </a:stretch>
            </p:blipFill>
            <p:spPr>
              <a:xfrm>
                <a:off x="5202151" y="6116741"/>
                <a:ext cx="19800" cy="18000"/>
              </a:xfrm>
              <a:prstGeom prst="rect">
                <a:avLst/>
              </a:prstGeom>
            </p:spPr>
          </p:pic>
        </mc:Fallback>
      </mc:AlternateContent>
      <p:grpSp>
        <p:nvGrpSpPr>
          <p:cNvPr id="31" name="Group 30">
            <a:extLst>
              <a:ext uri="{FF2B5EF4-FFF2-40B4-BE49-F238E27FC236}">
                <a16:creationId xmlns:a16="http://schemas.microsoft.com/office/drawing/2014/main" id="{8F1744D6-E117-1476-AE00-84A7993BA039}"/>
              </a:ext>
            </a:extLst>
          </p:cNvPr>
          <p:cNvGrpSpPr/>
          <p:nvPr/>
        </p:nvGrpSpPr>
        <p:grpSpPr>
          <a:xfrm>
            <a:off x="5034031" y="5545061"/>
            <a:ext cx="1288440" cy="826920"/>
            <a:chOff x="5034031" y="5545061"/>
            <a:chExt cx="1288440" cy="826920"/>
          </a:xfrm>
        </p:grpSpPr>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4BF913C8-DB13-6439-2720-6F2A929E58DF}"/>
                    </a:ext>
                  </a:extLst>
                </p14:cNvPr>
                <p14:cNvContentPartPr/>
                <p14:nvPr/>
              </p14:nvContentPartPr>
              <p14:xfrm>
                <a:off x="5574391" y="5731901"/>
                <a:ext cx="164520" cy="226800"/>
              </p14:xfrm>
            </p:contentPart>
          </mc:Choice>
          <mc:Fallback>
            <p:pic>
              <p:nvPicPr>
                <p:cNvPr id="12" name="Ink 11">
                  <a:extLst>
                    <a:ext uri="{FF2B5EF4-FFF2-40B4-BE49-F238E27FC236}">
                      <a16:creationId xmlns:a16="http://schemas.microsoft.com/office/drawing/2014/main" id="{4BF913C8-DB13-6439-2720-6F2A929E58DF}"/>
                    </a:ext>
                  </a:extLst>
                </p:cNvPr>
                <p:cNvPicPr/>
                <p:nvPr/>
              </p:nvPicPr>
              <p:blipFill>
                <a:blip r:embed="rId25"/>
                <a:stretch>
                  <a:fillRect/>
                </a:stretch>
              </p:blipFill>
              <p:spPr>
                <a:xfrm>
                  <a:off x="5565391" y="5723261"/>
                  <a:ext cx="1821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838B79C1-8785-D0B4-1661-151068CA065B}"/>
                    </a:ext>
                  </a:extLst>
                </p14:cNvPr>
                <p14:cNvContentPartPr/>
                <p14:nvPr/>
              </p14:nvContentPartPr>
              <p14:xfrm>
                <a:off x="5673031" y="5798501"/>
                <a:ext cx="641880" cy="81720"/>
              </p14:xfrm>
            </p:contentPart>
          </mc:Choice>
          <mc:Fallback>
            <p:pic>
              <p:nvPicPr>
                <p:cNvPr id="13" name="Ink 12">
                  <a:extLst>
                    <a:ext uri="{FF2B5EF4-FFF2-40B4-BE49-F238E27FC236}">
                      <a16:creationId xmlns:a16="http://schemas.microsoft.com/office/drawing/2014/main" id="{838B79C1-8785-D0B4-1661-151068CA065B}"/>
                    </a:ext>
                  </a:extLst>
                </p:cNvPr>
                <p:cNvPicPr/>
                <p:nvPr/>
              </p:nvPicPr>
              <p:blipFill>
                <a:blip r:embed="rId27"/>
                <a:stretch>
                  <a:fillRect/>
                </a:stretch>
              </p:blipFill>
              <p:spPr>
                <a:xfrm>
                  <a:off x="5664391" y="5789501"/>
                  <a:ext cx="6595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6CE8E89E-E9E7-8386-FD58-64E431C6A2DD}"/>
                    </a:ext>
                  </a:extLst>
                </p14:cNvPr>
                <p14:cNvContentPartPr/>
                <p14:nvPr/>
              </p14:nvContentPartPr>
              <p14:xfrm>
                <a:off x="5791111" y="6051941"/>
                <a:ext cx="428760" cy="54000"/>
              </p14:xfrm>
            </p:contentPart>
          </mc:Choice>
          <mc:Fallback>
            <p:pic>
              <p:nvPicPr>
                <p:cNvPr id="15" name="Ink 14">
                  <a:extLst>
                    <a:ext uri="{FF2B5EF4-FFF2-40B4-BE49-F238E27FC236}">
                      <a16:creationId xmlns:a16="http://schemas.microsoft.com/office/drawing/2014/main" id="{6CE8E89E-E9E7-8386-FD58-64E431C6A2DD}"/>
                    </a:ext>
                  </a:extLst>
                </p:cNvPr>
                <p:cNvPicPr/>
                <p:nvPr/>
              </p:nvPicPr>
              <p:blipFill>
                <a:blip r:embed="rId29"/>
                <a:stretch>
                  <a:fillRect/>
                </a:stretch>
              </p:blipFill>
              <p:spPr>
                <a:xfrm>
                  <a:off x="5782111" y="6042941"/>
                  <a:ext cx="446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44C7F66E-00D4-DA39-69B2-DB84596D7540}"/>
                    </a:ext>
                  </a:extLst>
                </p14:cNvPr>
                <p14:cNvContentPartPr/>
                <p14:nvPr/>
              </p14:nvContentPartPr>
              <p14:xfrm>
                <a:off x="6135271" y="5948261"/>
                <a:ext cx="187200" cy="276120"/>
              </p14:xfrm>
            </p:contentPart>
          </mc:Choice>
          <mc:Fallback>
            <p:pic>
              <p:nvPicPr>
                <p:cNvPr id="16" name="Ink 15">
                  <a:extLst>
                    <a:ext uri="{FF2B5EF4-FFF2-40B4-BE49-F238E27FC236}">
                      <a16:creationId xmlns:a16="http://schemas.microsoft.com/office/drawing/2014/main" id="{44C7F66E-00D4-DA39-69B2-DB84596D7540}"/>
                    </a:ext>
                  </a:extLst>
                </p:cNvPr>
                <p:cNvPicPr/>
                <p:nvPr/>
              </p:nvPicPr>
              <p:blipFill>
                <a:blip r:embed="rId31"/>
                <a:stretch>
                  <a:fillRect/>
                </a:stretch>
              </p:blipFill>
              <p:spPr>
                <a:xfrm>
                  <a:off x="6126271" y="5939621"/>
                  <a:ext cx="204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F9559765-53E4-3A70-874B-5291493B77AF}"/>
                    </a:ext>
                  </a:extLst>
                </p14:cNvPr>
                <p14:cNvContentPartPr/>
                <p14:nvPr/>
              </p14:nvContentPartPr>
              <p14:xfrm>
                <a:off x="5712631" y="5594381"/>
                <a:ext cx="517320" cy="575640"/>
              </p14:xfrm>
            </p:contentPart>
          </mc:Choice>
          <mc:Fallback>
            <p:pic>
              <p:nvPicPr>
                <p:cNvPr id="17" name="Ink 16">
                  <a:extLst>
                    <a:ext uri="{FF2B5EF4-FFF2-40B4-BE49-F238E27FC236}">
                      <a16:creationId xmlns:a16="http://schemas.microsoft.com/office/drawing/2014/main" id="{F9559765-53E4-3A70-874B-5291493B77AF}"/>
                    </a:ext>
                  </a:extLst>
                </p:cNvPr>
                <p:cNvPicPr/>
                <p:nvPr/>
              </p:nvPicPr>
              <p:blipFill>
                <a:blip r:embed="rId33"/>
                <a:stretch>
                  <a:fillRect/>
                </a:stretch>
              </p:blipFill>
              <p:spPr>
                <a:xfrm>
                  <a:off x="5703631" y="5585741"/>
                  <a:ext cx="53496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DB0EC26F-E64F-E58C-770E-6F8D6EAE661E}"/>
                    </a:ext>
                  </a:extLst>
                </p14:cNvPr>
                <p14:cNvContentPartPr/>
                <p14:nvPr/>
              </p14:nvContentPartPr>
              <p14:xfrm>
                <a:off x="5666551" y="5545061"/>
                <a:ext cx="478800" cy="826920"/>
              </p14:xfrm>
            </p:contentPart>
          </mc:Choice>
          <mc:Fallback>
            <p:pic>
              <p:nvPicPr>
                <p:cNvPr id="18" name="Ink 17">
                  <a:extLst>
                    <a:ext uri="{FF2B5EF4-FFF2-40B4-BE49-F238E27FC236}">
                      <a16:creationId xmlns:a16="http://schemas.microsoft.com/office/drawing/2014/main" id="{DB0EC26F-E64F-E58C-770E-6F8D6EAE661E}"/>
                    </a:ext>
                  </a:extLst>
                </p:cNvPr>
                <p:cNvPicPr/>
                <p:nvPr/>
              </p:nvPicPr>
              <p:blipFill>
                <a:blip r:embed="rId35"/>
                <a:stretch>
                  <a:fillRect/>
                </a:stretch>
              </p:blipFill>
              <p:spPr>
                <a:xfrm>
                  <a:off x="5657551" y="5536421"/>
                  <a:ext cx="496440" cy="844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 name="Ink 29">
                  <a:extLst>
                    <a:ext uri="{FF2B5EF4-FFF2-40B4-BE49-F238E27FC236}">
                      <a16:creationId xmlns:a16="http://schemas.microsoft.com/office/drawing/2014/main" id="{A63F3AD7-AD30-874C-115E-D868DDAEFEF0}"/>
                    </a:ext>
                  </a:extLst>
                </p14:cNvPr>
                <p14:cNvContentPartPr/>
                <p14:nvPr/>
              </p14:nvContentPartPr>
              <p14:xfrm>
                <a:off x="5034031" y="6194141"/>
                <a:ext cx="360" cy="360"/>
              </p14:xfrm>
            </p:contentPart>
          </mc:Choice>
          <mc:Fallback>
            <p:pic>
              <p:nvPicPr>
                <p:cNvPr id="30" name="Ink 29">
                  <a:extLst>
                    <a:ext uri="{FF2B5EF4-FFF2-40B4-BE49-F238E27FC236}">
                      <a16:creationId xmlns:a16="http://schemas.microsoft.com/office/drawing/2014/main" id="{A63F3AD7-AD30-874C-115E-D868DDAEFEF0}"/>
                    </a:ext>
                  </a:extLst>
                </p:cNvPr>
                <p:cNvPicPr/>
                <p:nvPr/>
              </p:nvPicPr>
              <p:blipFill>
                <a:blip r:embed="rId23"/>
                <a:stretch>
                  <a:fillRect/>
                </a:stretch>
              </p:blipFill>
              <p:spPr>
                <a:xfrm>
                  <a:off x="5025031" y="6185501"/>
                  <a:ext cx="18000" cy="18000"/>
                </a:xfrm>
                <a:prstGeom prst="rect">
                  <a:avLst/>
                </a:prstGeom>
              </p:spPr>
            </p:pic>
          </mc:Fallback>
        </mc:AlternateContent>
      </p:grpSp>
      <p:grpSp>
        <p:nvGrpSpPr>
          <p:cNvPr id="34" name="Group 33">
            <a:extLst>
              <a:ext uri="{FF2B5EF4-FFF2-40B4-BE49-F238E27FC236}">
                <a16:creationId xmlns:a16="http://schemas.microsoft.com/office/drawing/2014/main" id="{D4E623A3-8C7E-A590-4972-AAEE9A811B61}"/>
              </a:ext>
            </a:extLst>
          </p:cNvPr>
          <p:cNvGrpSpPr/>
          <p:nvPr/>
        </p:nvGrpSpPr>
        <p:grpSpPr>
          <a:xfrm>
            <a:off x="3608431" y="5682581"/>
            <a:ext cx="238680" cy="561600"/>
            <a:chOff x="3608431" y="5682581"/>
            <a:chExt cx="238680" cy="561600"/>
          </a:xfrm>
        </p:grpSpPr>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8F3BF62A-6222-43DD-97C3-9C4AC330DBE1}"/>
                    </a:ext>
                  </a:extLst>
                </p14:cNvPr>
                <p14:cNvContentPartPr/>
                <p14:nvPr/>
              </p14:nvContentPartPr>
              <p14:xfrm>
                <a:off x="3608431" y="5840261"/>
                <a:ext cx="170280" cy="289800"/>
              </p14:xfrm>
            </p:contentPart>
          </mc:Choice>
          <mc:Fallback>
            <p:pic>
              <p:nvPicPr>
                <p:cNvPr id="32" name="Ink 31">
                  <a:extLst>
                    <a:ext uri="{FF2B5EF4-FFF2-40B4-BE49-F238E27FC236}">
                      <a16:creationId xmlns:a16="http://schemas.microsoft.com/office/drawing/2014/main" id="{8F3BF62A-6222-43DD-97C3-9C4AC330DBE1}"/>
                    </a:ext>
                  </a:extLst>
                </p:cNvPr>
                <p:cNvPicPr/>
                <p:nvPr/>
              </p:nvPicPr>
              <p:blipFill>
                <a:blip r:embed="rId38"/>
                <a:stretch>
                  <a:fillRect/>
                </a:stretch>
              </p:blipFill>
              <p:spPr>
                <a:xfrm>
                  <a:off x="3599431" y="5831261"/>
                  <a:ext cx="1879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C19434C8-F571-A885-F41E-C63E3787A150}"/>
                    </a:ext>
                  </a:extLst>
                </p14:cNvPr>
                <p14:cNvContentPartPr/>
                <p14:nvPr/>
              </p14:nvContentPartPr>
              <p14:xfrm>
                <a:off x="3729031" y="5682581"/>
                <a:ext cx="118080" cy="561600"/>
              </p14:xfrm>
            </p:contentPart>
          </mc:Choice>
          <mc:Fallback>
            <p:pic>
              <p:nvPicPr>
                <p:cNvPr id="33" name="Ink 32">
                  <a:extLst>
                    <a:ext uri="{FF2B5EF4-FFF2-40B4-BE49-F238E27FC236}">
                      <a16:creationId xmlns:a16="http://schemas.microsoft.com/office/drawing/2014/main" id="{C19434C8-F571-A885-F41E-C63E3787A150}"/>
                    </a:ext>
                  </a:extLst>
                </p:cNvPr>
                <p:cNvPicPr/>
                <p:nvPr/>
              </p:nvPicPr>
              <p:blipFill>
                <a:blip r:embed="rId40"/>
                <a:stretch>
                  <a:fillRect/>
                </a:stretch>
              </p:blipFill>
              <p:spPr>
                <a:xfrm>
                  <a:off x="3720031" y="5673941"/>
                  <a:ext cx="135720" cy="579240"/>
                </a:xfrm>
                <a:prstGeom prst="rect">
                  <a:avLst/>
                </a:prstGeom>
              </p:spPr>
            </p:pic>
          </mc:Fallback>
        </mc:AlternateContent>
      </p:grpSp>
    </p:spTree>
    <p:extLst>
      <p:ext uri="{BB962C8B-B14F-4D97-AF65-F5344CB8AC3E}">
        <p14:creationId xmlns:p14="http://schemas.microsoft.com/office/powerpoint/2010/main" val="36183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03C2BDA-AB9B-85AE-1B50-663A6C27788D}"/>
                  </a:ext>
                </a:extLst>
              </p14:cNvPr>
              <p14:cNvContentPartPr/>
              <p14:nvPr/>
            </p14:nvContentPartPr>
            <p14:xfrm>
              <a:off x="6656551" y="3313061"/>
              <a:ext cx="360" cy="360"/>
            </p14:xfrm>
          </p:contentPart>
        </mc:Choice>
        <mc:Fallback>
          <p:pic>
            <p:nvPicPr>
              <p:cNvPr id="3" name="Ink 2">
                <a:extLst>
                  <a:ext uri="{FF2B5EF4-FFF2-40B4-BE49-F238E27FC236}">
                    <a16:creationId xmlns:a16="http://schemas.microsoft.com/office/drawing/2014/main" id="{203C2BDA-AB9B-85AE-1B50-663A6C27788D}"/>
                  </a:ext>
                </a:extLst>
              </p:cNvPr>
              <p:cNvPicPr/>
              <p:nvPr/>
            </p:nvPicPr>
            <p:blipFill>
              <a:blip r:embed="rId6"/>
              <a:stretch>
                <a:fillRect/>
              </a:stretch>
            </p:blipFill>
            <p:spPr>
              <a:xfrm>
                <a:off x="6647551" y="3304421"/>
                <a:ext cx="18000" cy="18000"/>
              </a:xfrm>
              <a:prstGeom prst="rect">
                <a:avLst/>
              </a:prstGeom>
            </p:spPr>
          </p:pic>
        </mc:Fallback>
      </mc:AlternateContent>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17687</TotalTime>
  <Words>2462</Words>
  <Application>Microsoft Office PowerPoint</Application>
  <PresentationFormat>Widescreen</PresentationFormat>
  <Paragraphs>291</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769</cp:revision>
  <dcterms:created xsi:type="dcterms:W3CDTF">2016-07-10T03:33:26Z</dcterms:created>
  <dcterms:modified xsi:type="dcterms:W3CDTF">2023-02-26T12:14:26Z</dcterms:modified>
</cp:coreProperties>
</file>